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8" r:id="rId9"/>
    <p:sldId id="265" r:id="rId10"/>
    <p:sldId id="269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начало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маша</c:v>
                </c:pt>
                <c:pt idx="1">
                  <c:v>Витя</c:v>
                </c:pt>
                <c:pt idx="2">
                  <c:v>Дима</c:v>
                </c:pt>
                <c:pt idx="3">
                  <c:v>Миша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</c:v>
                </c:pt>
                <c:pt idx="1">
                  <c:v>2</c:v>
                </c:pt>
                <c:pt idx="2">
                  <c:v>4</c:v>
                </c:pt>
                <c:pt idx="3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сер.г.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маша</c:v>
                </c:pt>
                <c:pt idx="1">
                  <c:v>Витя</c:v>
                </c:pt>
                <c:pt idx="2">
                  <c:v>Дима</c:v>
                </c:pt>
                <c:pt idx="3">
                  <c:v>Миша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кон.г.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маша</c:v>
                </c:pt>
                <c:pt idx="1">
                  <c:v>Витя</c:v>
                </c:pt>
                <c:pt idx="2">
                  <c:v>Дима</c:v>
                </c:pt>
                <c:pt idx="3">
                  <c:v>Миша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5</c:v>
                </c:pt>
                <c:pt idx="3">
                  <c:v>7</c:v>
                </c:pt>
              </c:numCache>
            </c:numRef>
          </c:val>
        </c:ser>
        <c:axId val="94798208"/>
        <c:axId val="94799744"/>
      </c:barChart>
      <c:catAx>
        <c:axId val="94798208"/>
        <c:scaling>
          <c:orientation val="minMax"/>
        </c:scaling>
        <c:axPos val="b"/>
        <c:tickLblPos val="nextTo"/>
        <c:crossAx val="94799744"/>
        <c:crosses val="autoZero"/>
        <c:auto val="1"/>
        <c:lblAlgn val="ctr"/>
        <c:lblOffset val="100"/>
      </c:catAx>
      <c:valAx>
        <c:axId val="94799744"/>
        <c:scaling>
          <c:orientation val="minMax"/>
        </c:scaling>
        <c:axPos val="l"/>
        <c:majorGridlines/>
        <c:numFmt formatCode="General" sourceLinked="1"/>
        <c:tickLblPos val="nextTo"/>
        <c:crossAx val="9479820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hyperlink" Target="&#1044;&#1078;&#1077;&#1082;.txt" TargetMode="External"/><Relationship Id="rId1" Type="http://schemas.openxmlformats.org/officeDocument/2006/relationships/hyperlink" Target="untitled.png" TargetMode="External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hyperlink" Target="&#1044;&#1078;&#1077;&#1082;.txt" TargetMode="External"/><Relationship Id="rId1" Type="http://schemas.openxmlformats.org/officeDocument/2006/relationships/hyperlink" Target="untitled.png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3ED19A-99EC-4C46-97BF-67CB3212EDEB}" type="doc">
      <dgm:prSet loTypeId="urn:microsoft.com/office/officeart/2005/8/layout/vList5" loCatId="list" qsTypeId="urn:microsoft.com/office/officeart/2005/8/quickstyle/3d8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66FC74-CBA0-44AB-94F4-D68B34910682}">
      <dgm:prSet phldrT="[Текст]"/>
      <dgm:spPr/>
      <dgm:t>
        <a:bodyPr/>
        <a:lstStyle/>
        <a:p>
          <a:r>
            <a:rPr lang="ru-RU" dirty="0" smtClean="0"/>
            <a:t>С изобразительной</a:t>
          </a:r>
          <a:endParaRPr lang="ru-RU" dirty="0"/>
        </a:p>
      </dgm:t>
    </dgm:pt>
    <dgm:pt modelId="{BE0E10B0-966D-48D1-9BD2-5F790CE13C88}" type="parTrans" cxnId="{22284B02-6E9D-4FD7-990B-A2B9AEDB62DC}">
      <dgm:prSet/>
      <dgm:spPr/>
      <dgm:t>
        <a:bodyPr/>
        <a:lstStyle/>
        <a:p>
          <a:endParaRPr lang="ru-RU"/>
        </a:p>
      </dgm:t>
    </dgm:pt>
    <dgm:pt modelId="{4E3899C2-C670-496D-8D7E-BCBA31E2FD4E}" type="sibTrans" cxnId="{22284B02-6E9D-4FD7-990B-A2B9AEDB62DC}">
      <dgm:prSet/>
      <dgm:spPr/>
      <dgm:t>
        <a:bodyPr/>
        <a:lstStyle/>
        <a:p>
          <a:endParaRPr lang="ru-RU"/>
        </a:p>
      </dgm:t>
    </dgm:pt>
    <dgm:pt modelId="{F3B0711A-E1BB-4946-A7AB-79124B53C731}">
      <dgm:prSet phldrT="[Текст]"/>
      <dgm:spPr/>
      <dgm:t>
        <a:bodyPr/>
        <a:lstStyle/>
        <a:p>
          <a:r>
            <a:rPr lang="ru-RU" dirty="0" smtClean="0"/>
            <a:t>Изготовление пригласительных билетов</a:t>
          </a:r>
          <a:endParaRPr lang="ru-RU" dirty="0"/>
        </a:p>
      </dgm:t>
    </dgm:pt>
    <dgm:pt modelId="{D3B228FC-204B-4A14-A98A-979C9485013B}" type="parTrans" cxnId="{0F4F5257-8B77-4F6C-AC58-E90A500D09FE}">
      <dgm:prSet/>
      <dgm:spPr/>
      <dgm:t>
        <a:bodyPr/>
        <a:lstStyle/>
        <a:p>
          <a:endParaRPr lang="ru-RU"/>
        </a:p>
      </dgm:t>
    </dgm:pt>
    <dgm:pt modelId="{4AD3A91D-1D18-4941-994B-AFD5716A12E3}" type="sibTrans" cxnId="{0F4F5257-8B77-4F6C-AC58-E90A500D09FE}">
      <dgm:prSet/>
      <dgm:spPr/>
      <dgm:t>
        <a:bodyPr/>
        <a:lstStyle/>
        <a:p>
          <a:endParaRPr lang="ru-RU"/>
        </a:p>
      </dgm:t>
    </dgm:pt>
    <dgm:pt modelId="{AEDF1C42-D6D3-4E95-9E3B-FCED4856B6D2}">
      <dgm:prSet phldrT="[Текст]"/>
      <dgm:spPr/>
      <dgm:t>
        <a:bodyPr/>
        <a:lstStyle/>
        <a:p>
          <a:r>
            <a:rPr lang="ru-RU" dirty="0" smtClean="0"/>
            <a:t>Изготовление элементов костюмов</a:t>
          </a:r>
          <a:endParaRPr lang="ru-RU" dirty="0"/>
        </a:p>
      </dgm:t>
    </dgm:pt>
    <dgm:pt modelId="{6564504A-CC24-4EA3-8D36-03AA1958DF8D}" type="parTrans" cxnId="{4238AD33-6C2B-4E7A-8710-E8F731675FA7}">
      <dgm:prSet/>
      <dgm:spPr/>
      <dgm:t>
        <a:bodyPr/>
        <a:lstStyle/>
        <a:p>
          <a:endParaRPr lang="ru-RU"/>
        </a:p>
      </dgm:t>
    </dgm:pt>
    <dgm:pt modelId="{B62980E9-36D7-4A5C-B157-CA786C02A32B}" type="sibTrans" cxnId="{4238AD33-6C2B-4E7A-8710-E8F731675FA7}">
      <dgm:prSet/>
      <dgm:spPr/>
      <dgm:t>
        <a:bodyPr/>
        <a:lstStyle/>
        <a:p>
          <a:endParaRPr lang="ru-RU"/>
        </a:p>
      </dgm:t>
    </dgm:pt>
    <dgm:pt modelId="{8461AA35-1B95-475F-BC94-76D944119F28}">
      <dgm:prSet phldrT="[Текст]"/>
      <dgm:spPr/>
      <dgm:t>
        <a:bodyPr/>
        <a:lstStyle/>
        <a:p>
          <a:r>
            <a:rPr lang="ru-RU" dirty="0" smtClean="0"/>
            <a:t>С художественным конструированием</a:t>
          </a:r>
          <a:endParaRPr lang="ru-RU" dirty="0"/>
        </a:p>
      </dgm:t>
    </dgm:pt>
    <dgm:pt modelId="{1FAB7B38-AFEF-47DC-BC76-33760BFDF9DC}" type="parTrans" cxnId="{00FA7D17-7716-4270-B3D6-D4F21B1BEFBC}">
      <dgm:prSet/>
      <dgm:spPr/>
      <dgm:t>
        <a:bodyPr/>
        <a:lstStyle/>
        <a:p>
          <a:endParaRPr lang="ru-RU"/>
        </a:p>
      </dgm:t>
    </dgm:pt>
    <dgm:pt modelId="{F9D0594B-CB51-4514-818F-A35051232C9B}" type="sibTrans" cxnId="{00FA7D17-7716-4270-B3D6-D4F21B1BEFBC}">
      <dgm:prSet/>
      <dgm:spPr/>
      <dgm:t>
        <a:bodyPr/>
        <a:lstStyle/>
        <a:p>
          <a:endParaRPr lang="ru-RU"/>
        </a:p>
      </dgm:t>
    </dgm:pt>
    <dgm:pt modelId="{45023B47-F0D9-4674-BE5B-2B443D97ED64}">
      <dgm:prSet phldrT="[Текст]"/>
      <dgm:spPr/>
      <dgm:t>
        <a:bodyPr/>
        <a:lstStyle/>
        <a:p>
          <a:r>
            <a:rPr lang="ru-RU" dirty="0" smtClean="0"/>
            <a:t>Изготовление элементов декораций</a:t>
          </a:r>
          <a:endParaRPr lang="ru-RU" dirty="0"/>
        </a:p>
      </dgm:t>
    </dgm:pt>
    <dgm:pt modelId="{DEB48A3F-5679-439F-8D86-E0499450A8E7}" type="parTrans" cxnId="{745019EF-AD98-49AA-9127-4C5A0773BF70}">
      <dgm:prSet/>
      <dgm:spPr/>
      <dgm:t>
        <a:bodyPr/>
        <a:lstStyle/>
        <a:p>
          <a:endParaRPr lang="ru-RU"/>
        </a:p>
      </dgm:t>
    </dgm:pt>
    <dgm:pt modelId="{298F1786-5FDB-420D-A5C1-02E042AB3B39}" type="sibTrans" cxnId="{745019EF-AD98-49AA-9127-4C5A0773BF70}">
      <dgm:prSet/>
      <dgm:spPr/>
      <dgm:t>
        <a:bodyPr/>
        <a:lstStyle/>
        <a:p>
          <a:endParaRPr lang="ru-RU"/>
        </a:p>
      </dgm:t>
    </dgm:pt>
    <dgm:pt modelId="{B1396D77-1EC4-4849-8382-E5CE3D844DCF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1" action="ppaction://hlinkfile"/>
            </a:rPr>
            <a:t>Изготовление мягких кукол</a:t>
          </a:r>
          <a:endParaRPr lang="ru-RU" dirty="0"/>
        </a:p>
      </dgm:t>
    </dgm:pt>
    <dgm:pt modelId="{7546A5A0-20D4-4D93-8121-A8373955CE69}" type="parTrans" cxnId="{95D4249B-8344-452D-8040-7BC85C75677A}">
      <dgm:prSet/>
      <dgm:spPr/>
      <dgm:t>
        <a:bodyPr/>
        <a:lstStyle/>
        <a:p>
          <a:endParaRPr lang="ru-RU"/>
        </a:p>
      </dgm:t>
    </dgm:pt>
    <dgm:pt modelId="{D9727E8B-0657-4073-A7BE-1838C850B662}" type="sibTrans" cxnId="{95D4249B-8344-452D-8040-7BC85C75677A}">
      <dgm:prSet/>
      <dgm:spPr/>
      <dgm:t>
        <a:bodyPr/>
        <a:lstStyle/>
        <a:p>
          <a:endParaRPr lang="ru-RU"/>
        </a:p>
      </dgm:t>
    </dgm:pt>
    <dgm:pt modelId="{E2355322-A9EA-4EEB-898A-47C986E86BDD}">
      <dgm:prSet phldrT="[Текст]"/>
      <dgm:spPr/>
      <dgm:t>
        <a:bodyPr/>
        <a:lstStyle/>
        <a:p>
          <a:r>
            <a:rPr lang="ru-RU" dirty="0" smtClean="0"/>
            <a:t>С художественно-речевой</a:t>
          </a:r>
          <a:endParaRPr lang="ru-RU" dirty="0"/>
        </a:p>
      </dgm:t>
    </dgm:pt>
    <dgm:pt modelId="{EC8B8EE4-7228-472C-A44C-B15509D51E02}" type="parTrans" cxnId="{FF1FB969-86DF-4F3A-801C-3C0679294032}">
      <dgm:prSet/>
      <dgm:spPr/>
      <dgm:t>
        <a:bodyPr/>
        <a:lstStyle/>
        <a:p>
          <a:endParaRPr lang="ru-RU"/>
        </a:p>
      </dgm:t>
    </dgm:pt>
    <dgm:pt modelId="{95DC6C8D-2943-4E42-9462-718187D609EF}" type="sibTrans" cxnId="{FF1FB969-86DF-4F3A-801C-3C0679294032}">
      <dgm:prSet/>
      <dgm:spPr/>
      <dgm:t>
        <a:bodyPr/>
        <a:lstStyle/>
        <a:p>
          <a:endParaRPr lang="ru-RU"/>
        </a:p>
      </dgm:t>
    </dgm:pt>
    <dgm:pt modelId="{9BF4B633-804B-4BF0-9914-25A9F9A7A3B3}">
      <dgm:prSet phldrT="[Текст]"/>
      <dgm:spPr/>
      <dgm:t>
        <a:bodyPr/>
        <a:lstStyle/>
        <a:p>
          <a:r>
            <a:rPr lang="ru-RU" dirty="0" smtClean="0"/>
            <a:t>Знакомство с литературными произведениями</a:t>
          </a:r>
          <a:endParaRPr lang="ru-RU" dirty="0"/>
        </a:p>
      </dgm:t>
    </dgm:pt>
    <dgm:pt modelId="{45C456C9-EA03-41F9-9135-1C077C94FECE}" type="parTrans" cxnId="{C0224EE8-0633-46D1-8032-B11D386EDCF6}">
      <dgm:prSet/>
      <dgm:spPr/>
      <dgm:t>
        <a:bodyPr/>
        <a:lstStyle/>
        <a:p>
          <a:endParaRPr lang="ru-RU"/>
        </a:p>
      </dgm:t>
    </dgm:pt>
    <dgm:pt modelId="{F991A9AD-14BF-4EF2-B15B-C939BEDAB17F}" type="sibTrans" cxnId="{C0224EE8-0633-46D1-8032-B11D386EDCF6}">
      <dgm:prSet/>
      <dgm:spPr/>
      <dgm:t>
        <a:bodyPr/>
        <a:lstStyle/>
        <a:p>
          <a:endParaRPr lang="ru-RU"/>
        </a:p>
      </dgm:t>
    </dgm:pt>
    <dgm:pt modelId="{99FCFE9A-024F-4E06-A507-21B165C103EC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2" action="ppaction://hlinkfile"/>
            </a:rPr>
            <a:t>Работа над звуковой культурой речи</a:t>
          </a:r>
          <a:endParaRPr lang="ru-RU" dirty="0"/>
        </a:p>
      </dgm:t>
    </dgm:pt>
    <dgm:pt modelId="{D2AE09FA-746E-42DB-B1AC-45988BB356A9}" type="parTrans" cxnId="{01BF3D11-871B-4C9E-9BB6-002B8543071F}">
      <dgm:prSet/>
      <dgm:spPr/>
      <dgm:t>
        <a:bodyPr/>
        <a:lstStyle/>
        <a:p>
          <a:endParaRPr lang="ru-RU"/>
        </a:p>
      </dgm:t>
    </dgm:pt>
    <dgm:pt modelId="{BECF0E70-5DA3-4332-9E66-0234A87E6052}" type="sibTrans" cxnId="{01BF3D11-871B-4C9E-9BB6-002B8543071F}">
      <dgm:prSet/>
      <dgm:spPr/>
      <dgm:t>
        <a:bodyPr/>
        <a:lstStyle/>
        <a:p>
          <a:endParaRPr lang="ru-RU"/>
        </a:p>
      </dgm:t>
    </dgm:pt>
    <dgm:pt modelId="{27A4F1FA-41DA-412F-9D15-544962212AB2}">
      <dgm:prSet phldrT="[Текст]"/>
      <dgm:spPr/>
      <dgm:t>
        <a:bodyPr/>
        <a:lstStyle/>
        <a:p>
          <a:r>
            <a:rPr lang="ru-RU" dirty="0" smtClean="0"/>
            <a:t>Изготовление афиш</a:t>
          </a:r>
          <a:endParaRPr lang="ru-RU" dirty="0"/>
        </a:p>
      </dgm:t>
    </dgm:pt>
    <dgm:pt modelId="{ECF7BE51-8FEC-4315-861B-486C2134B55E}" type="parTrans" cxnId="{86E5DBD6-463A-422D-AFE9-A6DC1EB7D44F}">
      <dgm:prSet/>
      <dgm:spPr/>
      <dgm:t>
        <a:bodyPr/>
        <a:lstStyle/>
        <a:p>
          <a:endParaRPr lang="ru-RU"/>
        </a:p>
      </dgm:t>
    </dgm:pt>
    <dgm:pt modelId="{2D74B3BE-CAA6-4529-8A96-BEAA3B0CCA04}" type="sibTrans" cxnId="{86E5DBD6-463A-422D-AFE9-A6DC1EB7D44F}">
      <dgm:prSet/>
      <dgm:spPr/>
      <dgm:t>
        <a:bodyPr/>
        <a:lstStyle/>
        <a:p>
          <a:endParaRPr lang="ru-RU"/>
        </a:p>
      </dgm:t>
    </dgm:pt>
    <dgm:pt modelId="{EEF50C64-BCED-4E71-BB73-62DC93B8F754}" type="pres">
      <dgm:prSet presAssocID="{0F3ED19A-99EC-4C46-97BF-67CB3212EDE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01670D-997F-4A30-83D8-354BD4286A49}" type="pres">
      <dgm:prSet presAssocID="{C266FC74-CBA0-44AB-94F4-D68B34910682}" presName="linNode" presStyleCnt="0"/>
      <dgm:spPr/>
    </dgm:pt>
    <dgm:pt modelId="{22911ED0-D34E-4D62-82F0-BACD1AE9048D}" type="pres">
      <dgm:prSet presAssocID="{C266FC74-CBA0-44AB-94F4-D68B3491068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E5D621-9D30-4876-BEC9-A3F048BFCFBD}" type="pres">
      <dgm:prSet presAssocID="{C266FC74-CBA0-44AB-94F4-D68B34910682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89FB09-670B-42A5-9A5E-260AD0FFC426}" type="pres">
      <dgm:prSet presAssocID="{4E3899C2-C670-496D-8D7E-BCBA31E2FD4E}" presName="sp" presStyleCnt="0"/>
      <dgm:spPr/>
    </dgm:pt>
    <dgm:pt modelId="{09534BDD-67C0-40B4-B8C5-B503FE7693FB}" type="pres">
      <dgm:prSet presAssocID="{8461AA35-1B95-475F-BC94-76D944119F28}" presName="linNode" presStyleCnt="0"/>
      <dgm:spPr/>
    </dgm:pt>
    <dgm:pt modelId="{26F6AE11-9A00-4C92-8AAC-9DC09F4EE455}" type="pres">
      <dgm:prSet presAssocID="{8461AA35-1B95-475F-BC94-76D944119F28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099FF6-CEC6-482A-8A52-A1777C1B1FDB}" type="pres">
      <dgm:prSet presAssocID="{8461AA35-1B95-475F-BC94-76D944119F28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C7C8E3-65D0-43B5-AF17-B43367E65D29}" type="pres">
      <dgm:prSet presAssocID="{F9D0594B-CB51-4514-818F-A35051232C9B}" presName="sp" presStyleCnt="0"/>
      <dgm:spPr/>
    </dgm:pt>
    <dgm:pt modelId="{1F3FB15A-4D03-4736-B91C-218C7638407A}" type="pres">
      <dgm:prSet presAssocID="{E2355322-A9EA-4EEB-898A-47C986E86BDD}" presName="linNode" presStyleCnt="0"/>
      <dgm:spPr/>
    </dgm:pt>
    <dgm:pt modelId="{F3F2C711-5CC1-4A25-8A4C-9921307C9DEC}" type="pres">
      <dgm:prSet presAssocID="{E2355322-A9EA-4EEB-898A-47C986E86BDD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6A1B6D-F313-427E-8D5B-A8AEDB90AAEC}" type="pres">
      <dgm:prSet presAssocID="{E2355322-A9EA-4EEB-898A-47C986E86BDD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4A8B6F-8036-451C-AE19-890B9E87931B}" type="presOf" srcId="{9BF4B633-804B-4BF0-9914-25A9F9A7A3B3}" destId="{076A1B6D-F313-427E-8D5B-A8AEDB90AAEC}" srcOrd="0" destOrd="0" presId="urn:microsoft.com/office/officeart/2005/8/layout/vList5"/>
    <dgm:cxn modelId="{22284B02-6E9D-4FD7-990B-A2B9AEDB62DC}" srcId="{0F3ED19A-99EC-4C46-97BF-67CB3212EDEB}" destId="{C266FC74-CBA0-44AB-94F4-D68B34910682}" srcOrd="0" destOrd="0" parTransId="{BE0E10B0-966D-48D1-9BD2-5F790CE13C88}" sibTransId="{4E3899C2-C670-496D-8D7E-BCBA31E2FD4E}"/>
    <dgm:cxn modelId="{745019EF-AD98-49AA-9127-4C5A0773BF70}" srcId="{8461AA35-1B95-475F-BC94-76D944119F28}" destId="{45023B47-F0D9-4674-BE5B-2B443D97ED64}" srcOrd="0" destOrd="0" parTransId="{DEB48A3F-5679-439F-8D86-E0499450A8E7}" sibTransId="{298F1786-5FDB-420D-A5C1-02E042AB3B39}"/>
    <dgm:cxn modelId="{23E5E656-E517-4297-A192-89DEABBCF0F5}" type="presOf" srcId="{C266FC74-CBA0-44AB-94F4-D68B34910682}" destId="{22911ED0-D34E-4D62-82F0-BACD1AE9048D}" srcOrd="0" destOrd="0" presId="urn:microsoft.com/office/officeart/2005/8/layout/vList5"/>
    <dgm:cxn modelId="{C3F075DE-5B59-428D-BB25-241FBCBEFCC3}" type="presOf" srcId="{0F3ED19A-99EC-4C46-97BF-67CB3212EDEB}" destId="{EEF50C64-BCED-4E71-BB73-62DC93B8F754}" srcOrd="0" destOrd="0" presId="urn:microsoft.com/office/officeart/2005/8/layout/vList5"/>
    <dgm:cxn modelId="{7FC7CA5C-0FA9-4418-B7AE-7355B55229F8}" type="presOf" srcId="{27A4F1FA-41DA-412F-9D15-544962212AB2}" destId="{90E5D621-9D30-4876-BEC9-A3F048BFCFBD}" srcOrd="0" destOrd="1" presId="urn:microsoft.com/office/officeart/2005/8/layout/vList5"/>
    <dgm:cxn modelId="{86E5DBD6-463A-422D-AFE9-A6DC1EB7D44F}" srcId="{C266FC74-CBA0-44AB-94F4-D68B34910682}" destId="{27A4F1FA-41DA-412F-9D15-544962212AB2}" srcOrd="1" destOrd="0" parTransId="{ECF7BE51-8FEC-4315-861B-486C2134B55E}" sibTransId="{2D74B3BE-CAA6-4529-8A96-BEAA3B0CCA04}"/>
    <dgm:cxn modelId="{CEF405C4-0580-4284-AF41-DFDAC3659E3E}" type="presOf" srcId="{B1396D77-1EC4-4849-8382-E5CE3D844DCF}" destId="{96099FF6-CEC6-482A-8A52-A1777C1B1FDB}" srcOrd="0" destOrd="1" presId="urn:microsoft.com/office/officeart/2005/8/layout/vList5"/>
    <dgm:cxn modelId="{01BF3D11-871B-4C9E-9BB6-002B8543071F}" srcId="{E2355322-A9EA-4EEB-898A-47C986E86BDD}" destId="{99FCFE9A-024F-4E06-A507-21B165C103EC}" srcOrd="1" destOrd="0" parTransId="{D2AE09FA-746E-42DB-B1AC-45988BB356A9}" sibTransId="{BECF0E70-5DA3-4332-9E66-0234A87E6052}"/>
    <dgm:cxn modelId="{C0224EE8-0633-46D1-8032-B11D386EDCF6}" srcId="{E2355322-A9EA-4EEB-898A-47C986E86BDD}" destId="{9BF4B633-804B-4BF0-9914-25A9F9A7A3B3}" srcOrd="0" destOrd="0" parTransId="{45C456C9-EA03-41F9-9135-1C077C94FECE}" sibTransId="{F991A9AD-14BF-4EF2-B15B-C939BEDAB17F}"/>
    <dgm:cxn modelId="{750BBE20-7029-4E81-A516-E142B1DB6A0B}" type="presOf" srcId="{8461AA35-1B95-475F-BC94-76D944119F28}" destId="{26F6AE11-9A00-4C92-8AAC-9DC09F4EE455}" srcOrd="0" destOrd="0" presId="urn:microsoft.com/office/officeart/2005/8/layout/vList5"/>
    <dgm:cxn modelId="{0F4F5257-8B77-4F6C-AC58-E90A500D09FE}" srcId="{C266FC74-CBA0-44AB-94F4-D68B34910682}" destId="{F3B0711A-E1BB-4946-A7AB-79124B53C731}" srcOrd="0" destOrd="0" parTransId="{D3B228FC-204B-4A14-A98A-979C9485013B}" sibTransId="{4AD3A91D-1D18-4941-994B-AFD5716A12E3}"/>
    <dgm:cxn modelId="{B55406E9-D251-4F3C-8AB7-4EF57D6C47EE}" type="presOf" srcId="{E2355322-A9EA-4EEB-898A-47C986E86BDD}" destId="{F3F2C711-5CC1-4A25-8A4C-9921307C9DEC}" srcOrd="0" destOrd="0" presId="urn:microsoft.com/office/officeart/2005/8/layout/vList5"/>
    <dgm:cxn modelId="{9A49C6FF-BC61-4352-B346-BEB848BF1B8A}" type="presOf" srcId="{F3B0711A-E1BB-4946-A7AB-79124B53C731}" destId="{90E5D621-9D30-4876-BEC9-A3F048BFCFBD}" srcOrd="0" destOrd="0" presId="urn:microsoft.com/office/officeart/2005/8/layout/vList5"/>
    <dgm:cxn modelId="{D5D5E95D-0759-4B2C-9C89-CCF9E5412894}" type="presOf" srcId="{99FCFE9A-024F-4E06-A507-21B165C103EC}" destId="{076A1B6D-F313-427E-8D5B-A8AEDB90AAEC}" srcOrd="0" destOrd="1" presId="urn:microsoft.com/office/officeart/2005/8/layout/vList5"/>
    <dgm:cxn modelId="{4238AD33-6C2B-4E7A-8710-E8F731675FA7}" srcId="{C266FC74-CBA0-44AB-94F4-D68B34910682}" destId="{AEDF1C42-D6D3-4E95-9E3B-FCED4856B6D2}" srcOrd="2" destOrd="0" parTransId="{6564504A-CC24-4EA3-8D36-03AA1958DF8D}" sibTransId="{B62980E9-36D7-4A5C-B157-CA786C02A32B}"/>
    <dgm:cxn modelId="{95D4249B-8344-452D-8040-7BC85C75677A}" srcId="{8461AA35-1B95-475F-BC94-76D944119F28}" destId="{B1396D77-1EC4-4849-8382-E5CE3D844DCF}" srcOrd="1" destOrd="0" parTransId="{7546A5A0-20D4-4D93-8121-A8373955CE69}" sibTransId="{D9727E8B-0657-4073-A7BE-1838C850B662}"/>
    <dgm:cxn modelId="{00FA7D17-7716-4270-B3D6-D4F21B1BEFBC}" srcId="{0F3ED19A-99EC-4C46-97BF-67CB3212EDEB}" destId="{8461AA35-1B95-475F-BC94-76D944119F28}" srcOrd="1" destOrd="0" parTransId="{1FAB7B38-AFEF-47DC-BC76-33760BFDF9DC}" sibTransId="{F9D0594B-CB51-4514-818F-A35051232C9B}"/>
    <dgm:cxn modelId="{FF1FB969-86DF-4F3A-801C-3C0679294032}" srcId="{0F3ED19A-99EC-4C46-97BF-67CB3212EDEB}" destId="{E2355322-A9EA-4EEB-898A-47C986E86BDD}" srcOrd="2" destOrd="0" parTransId="{EC8B8EE4-7228-472C-A44C-B15509D51E02}" sibTransId="{95DC6C8D-2943-4E42-9462-718187D609EF}"/>
    <dgm:cxn modelId="{957D2AE9-3569-440D-A1A0-4A6206964198}" type="presOf" srcId="{AEDF1C42-D6D3-4E95-9E3B-FCED4856B6D2}" destId="{90E5D621-9D30-4876-BEC9-A3F048BFCFBD}" srcOrd="0" destOrd="2" presId="urn:microsoft.com/office/officeart/2005/8/layout/vList5"/>
    <dgm:cxn modelId="{7A18862F-5913-4EE7-ADBC-0D9CA9C18905}" type="presOf" srcId="{45023B47-F0D9-4674-BE5B-2B443D97ED64}" destId="{96099FF6-CEC6-482A-8A52-A1777C1B1FDB}" srcOrd="0" destOrd="0" presId="urn:microsoft.com/office/officeart/2005/8/layout/vList5"/>
    <dgm:cxn modelId="{B565F1E9-5EA7-4140-AAF7-9766FEC54567}" type="presParOf" srcId="{EEF50C64-BCED-4E71-BB73-62DC93B8F754}" destId="{0B01670D-997F-4A30-83D8-354BD4286A49}" srcOrd="0" destOrd="0" presId="urn:microsoft.com/office/officeart/2005/8/layout/vList5"/>
    <dgm:cxn modelId="{D9F4227F-EAD3-42E0-B04C-A34BF225CFBD}" type="presParOf" srcId="{0B01670D-997F-4A30-83D8-354BD4286A49}" destId="{22911ED0-D34E-4D62-82F0-BACD1AE9048D}" srcOrd="0" destOrd="0" presId="urn:microsoft.com/office/officeart/2005/8/layout/vList5"/>
    <dgm:cxn modelId="{773AFC60-BED0-4FDF-9AC2-A5EEE4988805}" type="presParOf" srcId="{0B01670D-997F-4A30-83D8-354BD4286A49}" destId="{90E5D621-9D30-4876-BEC9-A3F048BFCFBD}" srcOrd="1" destOrd="0" presId="urn:microsoft.com/office/officeart/2005/8/layout/vList5"/>
    <dgm:cxn modelId="{E99748C0-27F2-4143-A2C3-5CAB54BD6808}" type="presParOf" srcId="{EEF50C64-BCED-4E71-BB73-62DC93B8F754}" destId="{4489FB09-670B-42A5-9A5E-260AD0FFC426}" srcOrd="1" destOrd="0" presId="urn:microsoft.com/office/officeart/2005/8/layout/vList5"/>
    <dgm:cxn modelId="{C0FFCB50-CF05-4415-A746-987F99F10843}" type="presParOf" srcId="{EEF50C64-BCED-4E71-BB73-62DC93B8F754}" destId="{09534BDD-67C0-40B4-B8C5-B503FE7693FB}" srcOrd="2" destOrd="0" presId="urn:microsoft.com/office/officeart/2005/8/layout/vList5"/>
    <dgm:cxn modelId="{3A7C49D1-0EDB-4E59-890F-4D435A6724CF}" type="presParOf" srcId="{09534BDD-67C0-40B4-B8C5-B503FE7693FB}" destId="{26F6AE11-9A00-4C92-8AAC-9DC09F4EE455}" srcOrd="0" destOrd="0" presId="urn:microsoft.com/office/officeart/2005/8/layout/vList5"/>
    <dgm:cxn modelId="{808C3F24-5E0D-4629-9022-65B1EB45ADB7}" type="presParOf" srcId="{09534BDD-67C0-40B4-B8C5-B503FE7693FB}" destId="{96099FF6-CEC6-482A-8A52-A1777C1B1FDB}" srcOrd="1" destOrd="0" presId="urn:microsoft.com/office/officeart/2005/8/layout/vList5"/>
    <dgm:cxn modelId="{98453745-52BB-4ECC-9DA4-ED744000586B}" type="presParOf" srcId="{EEF50C64-BCED-4E71-BB73-62DC93B8F754}" destId="{4DC7C8E3-65D0-43B5-AF17-B43367E65D29}" srcOrd="3" destOrd="0" presId="urn:microsoft.com/office/officeart/2005/8/layout/vList5"/>
    <dgm:cxn modelId="{31595CF3-7800-4963-A65B-E6C9DC495897}" type="presParOf" srcId="{EEF50C64-BCED-4E71-BB73-62DC93B8F754}" destId="{1F3FB15A-4D03-4736-B91C-218C7638407A}" srcOrd="4" destOrd="0" presId="urn:microsoft.com/office/officeart/2005/8/layout/vList5"/>
    <dgm:cxn modelId="{EA797878-16AD-44AC-919D-E41A5D62742B}" type="presParOf" srcId="{1F3FB15A-4D03-4736-B91C-218C7638407A}" destId="{F3F2C711-5CC1-4A25-8A4C-9921307C9DEC}" srcOrd="0" destOrd="0" presId="urn:microsoft.com/office/officeart/2005/8/layout/vList5"/>
    <dgm:cxn modelId="{CA61514E-54C2-46FD-B4F8-8C375131B79E}" type="presParOf" srcId="{1F3FB15A-4D03-4736-B91C-218C7638407A}" destId="{076A1B6D-F313-427E-8D5B-A8AEDB90AAE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E5D621-9D30-4876-BEC9-A3F048BFCFBD}">
      <dsp:nvSpPr>
        <dsp:cNvPr id="0" name=""/>
        <dsp:cNvSpPr/>
      </dsp:nvSpPr>
      <dsp:spPr>
        <a:xfrm rot="5400000">
          <a:off x="5006768" y="-1894540"/>
          <a:ext cx="1178718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Изготовление пригласительных билетов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Изготовление афиш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Изготовление элементов костюмов</a:t>
          </a:r>
          <a:endParaRPr lang="ru-RU" sz="1900" kern="1200" dirty="0"/>
        </a:p>
      </dsp:txBody>
      <dsp:txXfrm rot="5400000">
        <a:off x="5006768" y="-1894540"/>
        <a:ext cx="1178718" cy="5266944"/>
      </dsp:txXfrm>
    </dsp:sp>
    <dsp:sp modelId="{22911ED0-D34E-4D62-82F0-BACD1AE9048D}">
      <dsp:nvSpPr>
        <dsp:cNvPr id="0" name=""/>
        <dsp:cNvSpPr/>
      </dsp:nvSpPr>
      <dsp:spPr>
        <a:xfrm>
          <a:off x="0" y="2232"/>
          <a:ext cx="2962656" cy="14733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 изобразительной</a:t>
          </a:r>
          <a:endParaRPr lang="ru-RU" sz="2000" kern="1200" dirty="0"/>
        </a:p>
      </dsp:txBody>
      <dsp:txXfrm>
        <a:off x="0" y="2232"/>
        <a:ext cx="2962656" cy="1473398"/>
      </dsp:txXfrm>
    </dsp:sp>
    <dsp:sp modelId="{96099FF6-CEC6-482A-8A52-A1777C1B1FDB}">
      <dsp:nvSpPr>
        <dsp:cNvPr id="0" name=""/>
        <dsp:cNvSpPr/>
      </dsp:nvSpPr>
      <dsp:spPr>
        <a:xfrm rot="5400000">
          <a:off x="5006768" y="-347472"/>
          <a:ext cx="1178718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Изготовление элементов декораций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>
              <a:hlinkClick xmlns:r="http://schemas.openxmlformats.org/officeDocument/2006/relationships" r:id="rId1" action="ppaction://hlinkfile"/>
            </a:rPr>
            <a:t>Изготовление мягких кукол</a:t>
          </a:r>
          <a:endParaRPr lang="ru-RU" sz="1900" kern="1200" dirty="0"/>
        </a:p>
      </dsp:txBody>
      <dsp:txXfrm rot="5400000">
        <a:off x="5006768" y="-347472"/>
        <a:ext cx="1178718" cy="5266944"/>
      </dsp:txXfrm>
    </dsp:sp>
    <dsp:sp modelId="{26F6AE11-9A00-4C92-8AAC-9DC09F4EE455}">
      <dsp:nvSpPr>
        <dsp:cNvPr id="0" name=""/>
        <dsp:cNvSpPr/>
      </dsp:nvSpPr>
      <dsp:spPr>
        <a:xfrm>
          <a:off x="0" y="1549300"/>
          <a:ext cx="2962656" cy="14733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 художественным конструированием</a:t>
          </a:r>
          <a:endParaRPr lang="ru-RU" sz="2000" kern="1200" dirty="0"/>
        </a:p>
      </dsp:txBody>
      <dsp:txXfrm>
        <a:off x="0" y="1549300"/>
        <a:ext cx="2962656" cy="1473398"/>
      </dsp:txXfrm>
    </dsp:sp>
    <dsp:sp modelId="{076A1B6D-F313-427E-8D5B-A8AEDB90AAEC}">
      <dsp:nvSpPr>
        <dsp:cNvPr id="0" name=""/>
        <dsp:cNvSpPr/>
      </dsp:nvSpPr>
      <dsp:spPr>
        <a:xfrm rot="5400000">
          <a:off x="5006768" y="1199596"/>
          <a:ext cx="1178718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Знакомство с литературными произведениями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>
              <a:hlinkClick xmlns:r="http://schemas.openxmlformats.org/officeDocument/2006/relationships" r:id="rId2" action="ppaction://hlinkfile"/>
            </a:rPr>
            <a:t>Работа над звуковой культурой речи</a:t>
          </a:r>
          <a:endParaRPr lang="ru-RU" sz="1900" kern="1200" dirty="0"/>
        </a:p>
      </dsp:txBody>
      <dsp:txXfrm rot="5400000">
        <a:off x="5006768" y="1199596"/>
        <a:ext cx="1178718" cy="5266944"/>
      </dsp:txXfrm>
    </dsp:sp>
    <dsp:sp modelId="{F3F2C711-5CC1-4A25-8A4C-9921307C9DEC}">
      <dsp:nvSpPr>
        <dsp:cNvPr id="0" name=""/>
        <dsp:cNvSpPr/>
      </dsp:nvSpPr>
      <dsp:spPr>
        <a:xfrm>
          <a:off x="0" y="3096369"/>
          <a:ext cx="2962656" cy="14733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 художественно-речевой</a:t>
          </a:r>
          <a:endParaRPr lang="ru-RU" sz="2000" kern="1200" dirty="0"/>
        </a:p>
      </dsp:txBody>
      <dsp:txXfrm>
        <a:off x="0" y="3096369"/>
        <a:ext cx="2962656" cy="14733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E1DDCA9-27F6-40C2-B219-B6FF2BFE8BC7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E75A076-4417-4882-9A41-C89657F5A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DCA9-27F6-40C2-B219-B6FF2BFE8BC7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A076-4417-4882-9A41-C89657F5A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DCA9-27F6-40C2-B219-B6FF2BFE8BC7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A076-4417-4882-9A41-C89657F5A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E1DDCA9-27F6-40C2-B219-B6FF2BFE8BC7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A076-4417-4882-9A41-C89657F5A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E1DDCA9-27F6-40C2-B219-B6FF2BFE8BC7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E75A076-4417-4882-9A41-C89657F5AF5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E1DDCA9-27F6-40C2-B219-B6FF2BFE8BC7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E75A076-4417-4882-9A41-C89657F5A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E1DDCA9-27F6-40C2-B219-B6FF2BFE8BC7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E75A076-4417-4882-9A41-C89657F5A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DCA9-27F6-40C2-B219-B6FF2BFE8BC7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A076-4417-4882-9A41-C89657F5A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E1DDCA9-27F6-40C2-B219-B6FF2BFE8BC7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E75A076-4417-4882-9A41-C89657F5A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E1DDCA9-27F6-40C2-B219-B6FF2BFE8BC7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E75A076-4417-4882-9A41-C89657F5A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E1DDCA9-27F6-40C2-B219-B6FF2BFE8BC7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E75A076-4417-4882-9A41-C89657F5A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E1DDCA9-27F6-40C2-B219-B6FF2BFE8BC7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E75A076-4417-4882-9A41-C89657F5A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Организация театральной деятельности с </a:t>
            </a:r>
            <a:r>
              <a:rPr lang="ru-RU" dirty="0" smtClean="0"/>
              <a:t>детьми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Егорова Наталья Сергеевна</a:t>
            </a:r>
          </a:p>
          <a:p>
            <a:r>
              <a:rPr lang="ru-RU" dirty="0" smtClean="0"/>
              <a:t>Воспитатель ГБДОУ№72</a:t>
            </a:r>
          </a:p>
          <a:p>
            <a:r>
              <a:rPr lang="ru-RU" dirty="0" smtClean="0"/>
              <a:t>2014г.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052736"/>
            <a:ext cx="2304256" cy="10801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Упражнения по социально-эмоциональному развитию детей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868144" y="1628800"/>
            <a:ext cx="2520280" cy="14401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Просмотр кукольных спектаклей и беседа по ним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48064" y="4869160"/>
            <a:ext cx="1944216" cy="8640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Игры-драматизации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3933056"/>
            <a:ext cx="2232248" cy="151216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Разыгрывание разнообразных сказок и инсценировок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4139952" y="1700808"/>
            <a:ext cx="1080120" cy="864096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5796136" y="3789040"/>
            <a:ext cx="432048" cy="864096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лево 8"/>
          <p:cNvSpPr/>
          <p:nvPr/>
        </p:nvSpPr>
        <p:spPr>
          <a:xfrm>
            <a:off x="3995936" y="4293096"/>
            <a:ext cx="792088" cy="648072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верх 10"/>
          <p:cNvSpPr/>
          <p:nvPr/>
        </p:nvSpPr>
        <p:spPr>
          <a:xfrm>
            <a:off x="1763688" y="2636912"/>
            <a:ext cx="792088" cy="936104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178592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Картинка мыши </a:t>
            </a:r>
            <a:r>
              <a:rPr lang="en-US" dirty="0" smtClean="0"/>
              <a:t>http://mousespace.files.wordpress.com/2011/05/57-free-cartoon-gray-field-mouse-clipart-illustration.jpg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3286124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Картинка </a:t>
            </a:r>
            <a:r>
              <a:rPr lang="ru-RU" dirty="0" err="1" smtClean="0"/>
              <a:t>буратино</a:t>
            </a:r>
            <a:r>
              <a:rPr lang="ru-RU" dirty="0" smtClean="0"/>
              <a:t> </a:t>
            </a:r>
            <a:r>
              <a:rPr lang="en-US" dirty="0" smtClean="0"/>
              <a:t>http://www.bing.com/images/search?q=%d0%b8%d0%b7%d0%be%d0%b1%d1%80%d0%b0%d0%b6%d0%b5%d0%bd%d0%b8%d0%b5+%d0%b1%d1%83%d1%80%d0%b0%d1%82%d0%b8%d0%bd%d0%be&amp;id=90EA7402617C4D675420938E53F012E3EDA4CB22&amp;FORM=IQFRBA#view=detail&amp;id=B825CCF1BFDE09A2F1DDF3881BE1B7E8AC55D76E&amp;selectedIndex=20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Оглавление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Театрализованные игры</a:t>
            </a:r>
          </a:p>
          <a:p>
            <a:r>
              <a:rPr lang="ru-RU" dirty="0" smtClean="0"/>
              <a:t>Куклы</a:t>
            </a:r>
          </a:p>
          <a:p>
            <a:r>
              <a:rPr lang="ru-RU" dirty="0" smtClean="0"/>
              <a:t>Словотворчество</a:t>
            </a:r>
          </a:p>
          <a:p>
            <a:r>
              <a:rPr lang="ru-RU" dirty="0" smtClean="0"/>
              <a:t>Пиктограммы настроений</a:t>
            </a:r>
          </a:p>
          <a:p>
            <a:r>
              <a:rPr lang="ru-RU" dirty="0" smtClean="0"/>
              <a:t>Взаимосвязь театрализованной деятельности</a:t>
            </a:r>
          </a:p>
          <a:p>
            <a:r>
              <a:rPr lang="ru-RU" dirty="0" smtClean="0"/>
              <a:t>Заинтересованность детей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Театрализованные игры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Имитация</a:t>
            </a:r>
          </a:p>
          <a:p>
            <a:r>
              <a:rPr lang="ru-RU" dirty="0" smtClean="0"/>
              <a:t>Импровизация</a:t>
            </a:r>
          </a:p>
          <a:p>
            <a:r>
              <a:rPr lang="ru-RU" dirty="0" smtClean="0"/>
              <a:t>Драматизация</a:t>
            </a:r>
          </a:p>
          <a:p>
            <a:r>
              <a:rPr lang="ru-RU" dirty="0" smtClean="0"/>
              <a:t>Инсценировка</a:t>
            </a:r>
          </a:p>
          <a:p>
            <a:r>
              <a:rPr lang="ru-RU" dirty="0" smtClean="0"/>
              <a:t>Режиссёрская</a:t>
            </a:r>
          </a:p>
          <a:p>
            <a:r>
              <a:rPr lang="ru-RU" dirty="0" smtClean="0"/>
              <a:t>Хороводная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7086" y="1857364"/>
            <a:ext cx="3497923" cy="305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Куклы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428736"/>
            <a:ext cx="2146770" cy="2426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Куклы живой руки</a:t>
            </a:r>
          </a:p>
          <a:p>
            <a:r>
              <a:rPr lang="ru-RU" dirty="0" err="1" smtClean="0"/>
              <a:t>Штоковые</a:t>
            </a:r>
            <a:r>
              <a:rPr lang="ru-RU" dirty="0" smtClean="0"/>
              <a:t> куклы</a:t>
            </a:r>
          </a:p>
          <a:p>
            <a:r>
              <a:rPr lang="ru-RU" dirty="0" smtClean="0"/>
              <a:t>Куклы-марионетки</a:t>
            </a:r>
          </a:p>
          <a:p>
            <a:r>
              <a:rPr lang="ru-RU" dirty="0" smtClean="0"/>
              <a:t>Стержневые куклы</a:t>
            </a:r>
          </a:p>
          <a:p>
            <a:r>
              <a:rPr lang="ru-RU" dirty="0" err="1" smtClean="0"/>
              <a:t>Игрушка-прыгунок</a:t>
            </a:r>
            <a:endParaRPr lang="ru-RU" dirty="0" smtClean="0"/>
          </a:p>
          <a:p>
            <a:r>
              <a:rPr lang="ru-RU" dirty="0" smtClean="0"/>
              <a:t>Мягкие игрушки</a:t>
            </a:r>
          </a:p>
          <a:p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1620" y="4214818"/>
            <a:ext cx="1645746" cy="16287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-285776"/>
            <a:ext cx="8229600" cy="1399032"/>
          </a:xfrm>
        </p:spPr>
        <p:txBody>
          <a:bodyPr/>
          <a:lstStyle/>
          <a:p>
            <a:r>
              <a:rPr lang="ru-RU" dirty="0" smtClean="0"/>
              <a:t>Словотворчество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071934" y="785794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 smtClean="0"/>
              <a:t>К. И. Чуковский подчеркивал творческую силу ребенка, его поразительную чуткость к языку, которые выявляются особенно ярко именно в процессе словотворчества. Н. А. Рыбников поражался богатством детских словообразований и их лингвистическим совершенством; он говорил о словотворчестве детей, как о "скрытой детской логике, бессознательно господствующей над умом ребенка".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4286256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 smtClean="0"/>
              <a:t>Т. Н. Ушакова выделяет три основных принципа, по которым дети образуют новые слова: а) часть какого-нибудь слова используется как целое слово ("осколки слов"); б) к корню одного слова прибавляется окончание другого ("чужие" окончания) и в) одно слово составляется из двух ("синтетические слова").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Пиктограммы настроений.</a:t>
            </a:r>
            <a:endParaRPr lang="ru-RU" dirty="0"/>
          </a:p>
        </p:txBody>
      </p:sp>
      <p:pic>
        <p:nvPicPr>
          <p:cNvPr id="19458" name="Picture 2" descr="сканирование0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928802"/>
            <a:ext cx="5886450" cy="4257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Взаимосвязь театрализованной деятельности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Заинтересованность детей в театрализованной деятельности в течении года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071546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Всех важней она в загадке,</a:t>
            </a:r>
            <a:br>
              <a:rPr lang="ru-RU" dirty="0" smtClean="0"/>
            </a:br>
            <a:r>
              <a:rPr lang="ru-RU" dirty="0" smtClean="0"/>
              <a:t>Хоть и в погребе жила:</a:t>
            </a:r>
            <a:br>
              <a:rPr lang="ru-RU" dirty="0" smtClean="0"/>
            </a:br>
            <a:r>
              <a:rPr lang="ru-RU" dirty="0" smtClean="0"/>
              <a:t>Репку вытащить из грядки</a:t>
            </a:r>
            <a:br>
              <a:rPr lang="ru-RU" dirty="0" smtClean="0"/>
            </a:br>
            <a:r>
              <a:rPr lang="ru-RU" dirty="0" smtClean="0"/>
              <a:t>Деду с бабкой помогла.</a:t>
            </a:r>
            <a:br>
              <a:rPr lang="ru-RU" dirty="0" smtClean="0"/>
            </a:br>
            <a:r>
              <a:rPr lang="ru-RU" dirty="0" smtClean="0"/>
              <a:t>(Мышка)</a:t>
            </a:r>
            <a:br>
              <a:rPr lang="ru-RU" dirty="0" smtClean="0"/>
            </a:br>
            <a:r>
              <a:rPr lang="ru-RU" dirty="0" smtClean="0"/>
              <a:t>из русской народной сказки «Репка».</a:t>
            </a:r>
            <a:endParaRPr lang="ru-RU" dirty="0"/>
          </a:p>
        </p:txBody>
      </p:sp>
      <p:pic>
        <p:nvPicPr>
          <p:cNvPr id="1026" name="Picture 2" descr="http://ts1.mm.bing.net/th?&amp;id=HN.608030364332198375&amp;w=300&amp;h=300&amp;c=0&amp;pid=1.9&amp;rs=0&amp;p=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357166"/>
            <a:ext cx="2857500" cy="280987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071934" y="3500438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У отца был мальчик странный, </a:t>
            </a:r>
            <a:br>
              <a:rPr lang="ru-RU" dirty="0" smtClean="0"/>
            </a:br>
            <a:r>
              <a:rPr lang="ru-RU" dirty="0" smtClean="0"/>
              <a:t>Необычный - деревянный. </a:t>
            </a:r>
            <a:br>
              <a:rPr lang="ru-RU" dirty="0" smtClean="0"/>
            </a:br>
            <a:r>
              <a:rPr lang="ru-RU" dirty="0" smtClean="0"/>
              <a:t>Но любил папаша сына. </a:t>
            </a:r>
            <a:br>
              <a:rPr lang="ru-RU" dirty="0" smtClean="0"/>
            </a:br>
            <a:r>
              <a:rPr lang="ru-RU" dirty="0" smtClean="0"/>
              <a:t>Что за странный </a:t>
            </a:r>
            <a:br>
              <a:rPr lang="ru-RU" dirty="0" smtClean="0"/>
            </a:br>
            <a:r>
              <a:rPr lang="ru-RU" dirty="0" smtClean="0"/>
              <a:t>Человечек деревянный </a:t>
            </a:r>
            <a:br>
              <a:rPr lang="ru-RU" dirty="0" smtClean="0"/>
            </a:br>
            <a:r>
              <a:rPr lang="ru-RU" dirty="0" smtClean="0"/>
              <a:t>На земле и под водой </a:t>
            </a:r>
            <a:br>
              <a:rPr lang="ru-RU" dirty="0" smtClean="0"/>
            </a:br>
            <a:r>
              <a:rPr lang="ru-RU" dirty="0" smtClean="0"/>
              <a:t>Ищет ключик золотой? </a:t>
            </a:r>
            <a:br>
              <a:rPr lang="ru-RU" dirty="0" smtClean="0"/>
            </a:br>
            <a:r>
              <a:rPr lang="ru-RU" dirty="0" smtClean="0"/>
              <a:t>Всюду нос сует он длинный. </a:t>
            </a:r>
            <a:br>
              <a:rPr lang="ru-RU" dirty="0" smtClean="0"/>
            </a:br>
            <a:r>
              <a:rPr lang="ru-RU" dirty="0" smtClean="0"/>
              <a:t>Кто же это?..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8" name="Picture 4" descr="http://ts1.mm.bing.net/th?&amp;id=HN.608003404814812457&amp;w=300&amp;h=300&amp;c=0&amp;pid=1.9&amp;rs=0&amp;p=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342900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184</TotalTime>
  <Words>251</Words>
  <Application>Microsoft Office PowerPoint</Application>
  <PresentationFormat>Экран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Организация театральной деятельности с детьми</vt:lpstr>
      <vt:lpstr>Оглавление</vt:lpstr>
      <vt:lpstr>Театрализованные игры</vt:lpstr>
      <vt:lpstr>Куклы</vt:lpstr>
      <vt:lpstr>Словотворчество</vt:lpstr>
      <vt:lpstr>Пиктограммы настроений.</vt:lpstr>
      <vt:lpstr>Взаимосвязь театрализованной деятельности </vt:lpstr>
      <vt:lpstr>Заинтересованность детей в театрализованной деятельности в течении года</vt:lpstr>
      <vt:lpstr>Слайд 9</vt:lpstr>
      <vt:lpstr>Слайд 10</vt:lpstr>
      <vt:lpstr>Список литературы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Educ-9</dc:creator>
  <cp:lastModifiedBy>Наталья</cp:lastModifiedBy>
  <cp:revision>22</cp:revision>
  <dcterms:created xsi:type="dcterms:W3CDTF">2014-11-21T07:49:44Z</dcterms:created>
  <dcterms:modified xsi:type="dcterms:W3CDTF">2014-11-26T13:58:00Z</dcterms:modified>
</cp:coreProperties>
</file>