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9" r:id="rId4"/>
    <p:sldId id="270" r:id="rId5"/>
    <p:sldId id="265" r:id="rId6"/>
    <p:sldId id="271" r:id="rId7"/>
    <p:sldId id="272" r:id="rId8"/>
    <p:sldId id="273" r:id="rId9"/>
    <p:sldId id="260" r:id="rId10"/>
    <p:sldId id="282" r:id="rId11"/>
    <p:sldId id="283" r:id="rId12"/>
    <p:sldId id="284" r:id="rId13"/>
    <p:sldId id="28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44A2-E0EE-4EC8-B1E5-3F0E63E7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66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D0BE-0162-4225-8895-497370E4DCF1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7A91-5FCD-4359-BD4D-EF660A68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15.wdp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5" Type="http://schemas.openxmlformats.org/officeDocument/2006/relationships/image" Target="../media/image8.pn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240939_large_51908170_1259751399_fef61afa94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«Защита окружающей среды»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«ЦРР 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№50 «Непоседа»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Новочебоксарск ЧР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Семёнова Н.С.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43841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2060"/>
                </a:solidFill>
              </a:rPr>
              <a:t>Опасней всех она в реке,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Хитра, прожорлива, сильна,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Притом — такая злюка!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Конечно, </a:t>
            </a:r>
            <a:r>
              <a:rPr lang="ru-RU" sz="3600" dirty="0" smtClean="0">
                <a:solidFill>
                  <a:srgbClr val="002060"/>
                </a:solidFill>
              </a:rPr>
              <a:t>это…</a:t>
            </a:r>
            <a:endParaRPr lang="ru-RU" sz="3600" dirty="0">
              <a:solidFill>
                <a:srgbClr val="FF0000"/>
              </a:solidFill>
            </a:endParaRPr>
          </a:p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http://lib.convdocs.org/pars_docs/refs/49/48404/48404_html_m2ff5b2c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82" y="4221088"/>
            <a:ext cx="5920509" cy="1628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3068960"/>
            <a:ext cx="129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щука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3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60797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От зубастой щуки скрылся,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 зарослях он притаился.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Выплыл с тины серебрясь...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Как его зовут?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346723"/>
            <a:ext cx="161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карась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32" y="4091585"/>
            <a:ext cx="4104456" cy="2736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86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5667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Он всеядный и большой,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Скрытый </a:t>
            </a:r>
            <a:r>
              <a:rPr lang="ru-RU" sz="3600" dirty="0" smtClean="0">
                <a:solidFill>
                  <a:srgbClr val="002060"/>
                </a:solidFill>
              </a:rPr>
              <a:t>жёлтой </a:t>
            </a:r>
            <a:r>
              <a:rPr lang="ru-RU" sz="3600" dirty="0">
                <a:solidFill>
                  <a:srgbClr val="002060"/>
                </a:solidFill>
              </a:rPr>
              <a:t>чешуёй.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Ил его любимый скарб...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 зовут все рыбку?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2253" y="3393172"/>
            <a:ext cx="119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карп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8" descr="http://img2.board.com.ua/a/2000604049/wm/1-ryiboposadochnyij-materia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86" y="4252108"/>
            <a:ext cx="3718701" cy="220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6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в реке?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32773" name="WordArt 31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525587" cy="7413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WordArt 34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34290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5" name="WordArt 3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655762" cy="7921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95" y="1687335"/>
            <a:ext cx="4912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 омуте речном </a:t>
            </a:r>
            <a:r>
              <a:rPr lang="ru-RU" sz="3600" dirty="0" smtClean="0">
                <a:solidFill>
                  <a:srgbClr val="002060"/>
                </a:solidFill>
              </a:rPr>
              <a:t>живёт</a:t>
            </a:r>
            <a:r>
              <a:rPr lang="ru-RU" sz="3600" dirty="0">
                <a:solidFill>
                  <a:srgbClr val="002060"/>
                </a:solidFill>
              </a:rPr>
              <a:t>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У него огромный рот,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Вы слыхали о таком?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Ну конечно,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333923"/>
            <a:ext cx="92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31" y="4149079"/>
            <a:ext cx="4405163" cy="2260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1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372372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6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8136904" cy="792088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дом, плати за добро добром!!!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http://static.playcast.ru/uploads/2013/12/04/674045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8680"/>
            <a:ext cx="1584176" cy="1356315"/>
          </a:xfrm>
          <a:prstGeom prst="rect">
            <a:avLst/>
          </a:prstGeom>
          <a:noFill/>
        </p:spPr>
      </p:pic>
      <p:pic>
        <p:nvPicPr>
          <p:cNvPr id="7" name="Picture 4" descr="http://static.playcast.ru/uploads/2013/12/04/674045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9392" flipH="1">
            <a:off x="8725138" y="3743308"/>
            <a:ext cx="2880320" cy="2381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908719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2013 год – был объявлен Годом охраны окружающей среды. И это не случайность, а «наболевшее» решение.  Ведь в результате научно-технического прогресса и деятельности человека в природе на нашей планете ЗЕМЛЯ происходят стремительные изменения в окружающей среде: загрязняются и становятся безжизненными водоемы и почвы, разрушается озоновый слой Земли, выпадают кислотные дожди, а также меняется состав воздуха… Мы - педагоги дошкольных учреждений, обязаны создавать условия для развития экологического сознания наших воспитанников, формировать предпосылки экологического сознания : - формировать навыки культуры поведения в природе; расширять представления о способах правильного взаимодействия с растениями и животными; - расширять представления о том, что в природе все взаимосвязано (на­пример, одно и то же растение может быть ядовитым для человека и лекарственными для животного; вредные для человека насекомые могут быть пищей для земноводных и т.д.) – изложено по программе «От рождения до школы» (автор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Н.Е.).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перечислять задачи данного направления с дошкольниками, но ничего не измениться, если мы не поможем осознать нашим воспитанникам, что на добро надо платить добром!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711E-6 L 1.0066 -0.056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1676E-6 L -1.24948 -0.7186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http://www.fisher-land.ru/images/WikiFish/shuka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196752"/>
            <a:ext cx="8352928" cy="4809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87727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«Рыбе – нужна вода,…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klub-rybaka.ru/photo/360-50-1/787_karas-sil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5396">
            <a:off x="6033951" y="4155904"/>
            <a:ext cx="2088232" cy="13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mestokleva.ru/uploads/posts/2010-07/1280559303901arktich.jpe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1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3565">
            <a:off x="5234633" y="1757149"/>
            <a:ext cx="2143195" cy="8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s010.radikal.ru/i314/1104/9c/6d1c7b95d5c6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4835990"/>
            <a:ext cx="1584176" cy="8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static.playcast.ru/uploads/2013/12/31/7013721.gif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979712" y="1844824"/>
            <a:ext cx="46805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3wall.com/wallpaper/medium/0912/medium_20091210124551288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  <a:endParaRPr lang="ru-RU" dirty="0"/>
          </a:p>
        </p:txBody>
      </p:sp>
      <p:pic>
        <p:nvPicPr>
          <p:cNvPr id="4" name="Picture 4" descr="http://www.zoovet.ru/pet/80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91680" y="1124744"/>
            <a:ext cx="561662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573016"/>
            <a:ext cx="3203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«Птице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нужен воздух,…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0240939_large_51908170_1259751399_fef61afa94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http://img1.liveinternet.ru/images/attach/c/6/90/682/90682975_large_StarLightDesigns_CUelements__26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451809"/>
            <a:ext cx="1296144" cy="1556262"/>
          </a:xfrm>
          <a:prstGeom prst="rect">
            <a:avLst/>
          </a:prstGeom>
          <a:noFill/>
        </p:spPr>
      </p:pic>
      <p:pic>
        <p:nvPicPr>
          <p:cNvPr id="24580" name="Picture 4" descr="http://img1.liveinternet.ru/images/attach/c/8/99/233/99233781_4931566_vilkas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843808" y="3140968"/>
            <a:ext cx="1584176" cy="2333060"/>
          </a:xfrm>
          <a:prstGeom prst="rect">
            <a:avLst/>
          </a:prstGeom>
          <a:noFill/>
        </p:spPr>
      </p:pic>
      <p:pic>
        <p:nvPicPr>
          <p:cNvPr id="24582" name="Picture 6" descr="http://img-fotki.yandex.ru/get/6611/161822217.3cb/0_7382b_a8a5751a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02920" y="1916832"/>
            <a:ext cx="1041080" cy="1008112"/>
          </a:xfrm>
          <a:prstGeom prst="rect">
            <a:avLst/>
          </a:prstGeom>
          <a:noFill/>
        </p:spPr>
      </p:pic>
      <p:pic>
        <p:nvPicPr>
          <p:cNvPr id="24584" name="Picture 8" descr="http://img-fotki.yandex.ru/get/6612/42830165.fe/0_8fd07_84008fbb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3231698"/>
            <a:ext cx="1008112" cy="920742"/>
          </a:xfrm>
          <a:prstGeom prst="rect">
            <a:avLst/>
          </a:prstGeom>
          <a:noFill/>
        </p:spPr>
      </p:pic>
      <p:pic>
        <p:nvPicPr>
          <p:cNvPr id="24586" name="Picture 10" descr="http://img-fotki.yandex.ru/get/6610/161822217.3cc/0_73858_5e5f0b29_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5905327"/>
            <a:ext cx="1656184" cy="952673"/>
          </a:xfrm>
          <a:prstGeom prst="rect">
            <a:avLst/>
          </a:prstGeom>
          <a:noFill/>
        </p:spPr>
      </p:pic>
      <p:pic>
        <p:nvPicPr>
          <p:cNvPr id="24588" name="Picture 12" descr="http://savepic.net/380467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5373216"/>
            <a:ext cx="611560" cy="7045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22048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Зверю — нужен лес,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web.britannica.com/eb-media/86/133086-004-A4F9EA8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9" y="5949280"/>
            <a:ext cx="15841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степи,...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ww.equestrian.ru/photos/user_photos/a_e48bff.jpg"/>
          <p:cNvPicPr>
            <a:picLocks noChangeAspect="1" noChangeArrowheads="1"/>
          </p:cNvPicPr>
          <p:nvPr/>
        </p:nvPicPr>
        <p:blipFill>
          <a:blip r:embed="rId3" cstate="email"/>
          <a:srcRect t="34773"/>
          <a:stretch>
            <a:fillRect/>
          </a:stretch>
        </p:blipFill>
        <p:spPr bwMode="auto">
          <a:xfrm>
            <a:off x="1187624" y="2276872"/>
            <a:ext cx="6667500" cy="364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v3wall.com/wallpaper/medium/0911/medium_200911230949046803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805264"/>
            <a:ext cx="432048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Зверю — нужны  горы!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s01.yapfiles.ru/files/431093/tigr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14602"/>
            <a:ext cx="1368152" cy="1943398"/>
          </a:xfrm>
          <a:prstGeom prst="rect">
            <a:avLst/>
          </a:prstGeom>
          <a:noFill/>
        </p:spPr>
      </p:pic>
      <p:pic>
        <p:nvPicPr>
          <p:cNvPr id="30726" name="Picture 6" descr="http://img-fotki.yandex.ru/get/6309/161906979.1/0_7b815_5c1e5f58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356992"/>
            <a:ext cx="5688632" cy="2609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40.radikal.ru/i090/1202/0a/d0b89f77a14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http://hq-wallpapers.ru/wallpapers/5/hq-wallpapers_ru_nature_22693_1024x7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1261" y="980728"/>
            <a:ext cx="8541477" cy="51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общий дом</a:t>
            </a:r>
            <a:endParaRPr lang="ru-RU" dirty="0"/>
          </a:p>
        </p:txBody>
      </p:sp>
      <p:pic>
        <p:nvPicPr>
          <p:cNvPr id="4" name="Picture 2" descr="http://tat-anat.ucoz.ru/_ld/0/701693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59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198990"/>
            <a:ext cx="7272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человеку нужна родина.»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М.Пришвин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0.radikal.ru/i090/1202/0a/d0b89f77a14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65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7384"/>
            <a:ext cx="5164038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98072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ответь!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тему: «Защита окружающей среды»</vt:lpstr>
      <vt:lpstr>Слайд 2</vt:lpstr>
      <vt:lpstr>Земля – наш общий дом</vt:lpstr>
      <vt:lpstr>Земля – наш общий дом</vt:lpstr>
      <vt:lpstr>Слайд 5</vt:lpstr>
      <vt:lpstr>Земля – наш общий дом</vt:lpstr>
      <vt:lpstr>Земля – наш общий дом</vt:lpstr>
      <vt:lpstr>Земля – наш общий дом</vt:lpstr>
      <vt:lpstr>Слайд 9</vt:lpstr>
      <vt:lpstr>Кто живёт в реке?</vt:lpstr>
      <vt:lpstr>Кто живёт в реке?</vt:lpstr>
      <vt:lpstr>Кто живёт в реке?</vt:lpstr>
      <vt:lpstr>Кто живёт в реке?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сегодня природа подарила теплый солнечный день, то становится</dc:title>
  <dc:creator>мвидео</dc:creator>
  <cp:lastModifiedBy>мвидео</cp:lastModifiedBy>
  <cp:revision>36</cp:revision>
  <dcterms:created xsi:type="dcterms:W3CDTF">2014-05-06T17:36:04Z</dcterms:created>
  <dcterms:modified xsi:type="dcterms:W3CDTF">2015-06-22T17:29:33Z</dcterms:modified>
</cp:coreProperties>
</file>