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5BCA-1B1A-4224-9143-108D9E8279E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8CFE-D769-40B4-B301-108CA5A3A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5BCA-1B1A-4224-9143-108D9E8279E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8CFE-D769-40B4-B301-108CA5A3A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5BCA-1B1A-4224-9143-108D9E8279E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8CFE-D769-40B4-B301-108CA5A3A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5BCA-1B1A-4224-9143-108D9E8279E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8CFE-D769-40B4-B301-108CA5A3A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5BCA-1B1A-4224-9143-108D9E8279E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8CFE-D769-40B4-B301-108CA5A3A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5BCA-1B1A-4224-9143-108D9E8279E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8CFE-D769-40B4-B301-108CA5A3A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5BCA-1B1A-4224-9143-108D9E8279E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8CFE-D769-40B4-B301-108CA5A3A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5BCA-1B1A-4224-9143-108D9E8279E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8CFE-D769-40B4-B301-108CA5A3A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5BCA-1B1A-4224-9143-108D9E8279E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8CFE-D769-40B4-B301-108CA5A3A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5BCA-1B1A-4224-9143-108D9E8279E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8CFE-D769-40B4-B301-108CA5A3A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5BCA-1B1A-4224-9143-108D9E8279E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758CFE-D769-40B4-B301-108CA5A3AF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A05BCA-1B1A-4224-9143-108D9E8279E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758CFE-D769-40B4-B301-108CA5A3AF9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2924944"/>
            <a:ext cx="41764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ЗИМНИЕ ЗАБАВЫ </a:t>
            </a:r>
            <a:r>
              <a:rPr lang="ru-RU" sz="5400" dirty="0" smtClean="0">
                <a:latin typeface="Monotype Corsiva" pitchFamily="66" charset="0"/>
              </a:rPr>
              <a:t>ДЕТЕЙ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60422" name="Picture 6" descr="https://img-fotki.yandex.ru/get/4511/natali73123.16b/0_3e3a6_8e21e23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6264696" cy="6264696"/>
          </a:xfrm>
          <a:prstGeom prst="rect">
            <a:avLst/>
          </a:prstGeom>
          <a:noFill/>
        </p:spPr>
      </p:pic>
      <p:pic>
        <p:nvPicPr>
          <p:cNvPr id="7176" name="Picture 8" descr="http://3.bp.blogspot.com/-NyJTHugXmMI/VKMqRAaOPsI/AAAAAAAACqE/CAHTqNJyeeg/s1600/11133467%2B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0648"/>
            <a:ext cx="1598847" cy="22322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3" y="6309320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Выполнила: </a:t>
            </a:r>
            <a:r>
              <a:rPr lang="ru-RU" dirty="0" smtClean="0"/>
              <a:t>воспитатель старшей группы Назарова Л.Е.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 descr="data:image/jpeg;base64,/9j/4AAQSkZJRgABAQAAAQABAAD/2wCEAAkGBxQSEhUUExQWFhUWGCAbGBgYFxwcHRweHx8dIBoaHx4bHCgiHBwlHRcfIzIhJSkrLy4uHB8zODMtNygtLisBCgoKDg0OGxAQGy8lICQsLCw0LCwsLC8sNDQ0LDAsLC8sNDQsLCwsLDQsLCwsLCwsLCwsLC8sLCwsLCwsLCwsLP/AABEIAQ8AugMBIgACEQEDEQH/xAAcAAACAwEBAQEAAAAAAAAAAAAFBgMEBwIBAAj/xABAEAACAQIEBAQDBgQFBAEFAAABAhEDIQAEEjEFIkFRBhNhcTKBkQdCUqGx8BQjwdEVYnKS4UOCovEkFjODwuL/xAAaAQACAwEBAAAAAAAAAAAAAAACAwABBAUG/8QALxEAAgICAQMDAwIGAwEAAAAAAAECEQMhMQQSQRMiUQVhcZHwMoGhwdHhI7HxFP/aAAwDAQACEQMRAD8A0ulWt2BsL/eBaV/1aR9cV0qqpN5tAI6TIM/WfmcRjMU20KIBDkEjq8LLfIkjvgZTRqb1JmQeUmCNiWj1MC59MNXkDtLHFFNVUKuyOJKtuOsAxeJJb16zYY4q5jWy6CdpUA9ecHbcQpJ+Xc46FSNIJmLQBMwAIn3j9cUeIGDrVSFZDIYREEhY7SXi3pvfBU1EHySeIaCvRCtpZQyFEHobiBc2nrb5YI57NBlI1ckX/wAp6ifmN8K2bzlaojmgVRwyABlkwC2tRaxU2k9m98GKGYTyTUAjk5p6iIg9p/riRW/0JJ6F3iFd1roRqDR9ApWTO06dQHckYZOL1/KyrmmREANaQSxg73aYi97jtGAdSuwou1bSSawVQBOkK6zECSSRtfFg534tYkxqKRJEnlaNgBDXEXInBvbspFVs9UpogqCGWNKkgmxGkG/wSrCOm9jGHTw5U16qjdXOkmbgtA+ciJ7AdsKXE8o2cBFPSrqlm06io2cCwOohyLd8M3Cs67VVpKAAqSx30TsI2EgEd7E9cBItF/8AgnL1NLeVTfZg8uTpCCxXSq8uwM+xwv5enUc1KtQ6UU+XG86ACSTvBIj1wyZqvLNTAkrJN9uogEXsbj1wqcLzhql1YqFolgRG/O0uTvsqx7D5VBFvgv1+KMwIWDDqO++rtEmYE2+ox3l6wepTAcmoGLEal5bMpBFySrWtG/bET0VglQQoe4URYNfp1MWHv6Yj4Hk2GYepUF76YMAaoJX5+Xqjpf1wbSoFM+zuZak+lVaDUOoSZbUTcEXEe1h3wWz7sEBEqQANUiNhuuwAJI6RgXnK3mZh1BYAcpjcnssSY5t4gEY7r5lwSlXr8JJ+9pAO4tYEjfc9sU6ZaFzU/wDEPF5JDQCQVP3iO5BtEDtuMG+LVFL0ySTBvO2xZUMW5dduwnA3LqRr8u9R20qFiIEQPkDB9Cb4MVeC06lNfNZi7KAALaWMTfYm6Cff5Nm15BQYyuZDLaSVHLc3XrPoYiNrA4GjiAlqakeYyeZCyD+EEyCOyzJuNomKyx5i0kqMTo5h93SIgH8I6HH3E1C5s1Kc6vKNPR0O7JA6y4C79V2nGeSp2g4Vwy/Ci43OpVvuG5hBmDIQb9vXAasarMdIP8uIGrfrtN4nc2kHE2dzYoPSBIk8/cAPqESOxIv64pU1cU3a7K1STYyRrtJ2gr1v1PXDIKipO9hjg5JUGoYF+WDAna5Mzt9Di8cs5vqAnoZJHpIeMAeFsp1q3w+Y+nuGYrY94Z/l8sOGXysqstBgSIG8YjYNAGlSCXAgs8CdgzFSGj2WDHU4v1WkgxEwIPd1ke4mVttpxerqFTkUEi4mNwyx9QJwGNb4TBAaCBMdNzJtzJAPY+uFPkbHhkwywQSyhgvwgdZMAdLzpE4m4yabUWYr8KhrCxhdUAHeRaL7DFOnXMBSY0LqkQN7Bo6WJtj7LOYIP/UhFUiNLCVYn1hA3t7k4ju7KVUI44fVr06y5WqUpMCtwV1MrDXAjYwW0+4gYaOGcF1ZJUqFhNJdbre0EWJ6ddXrhoqUqSLCDSG1EBRcsZmLGDbtvhZ4PxpGL5dU8t6UEiLKswe0jSOtxO0jAdzQVWWG4KKSoAGaXBFpLRJA3gExGprAfUc57hyrTLaZqmopJW1+iidlAOm/qYE4O5XNfyyAJIflUiLkktBJ2EN3i47DFfNUQ5UmIVva4BBIHaBvP9cHHI29guCSFfP53+HpuBKl00ljAPKLxpJgbd9uuxM+Hf5VIEPOsCo7G8ltJk9YC6hPYDouBfi+kiK7VabVKbU3EQeRgIVvYzvO4Xvgz4bpmFJEkgLPSBAj2EFvdvbFtWyXSPszX8ss8EsGckX2ssA9rDAdW16ATppaPMqNPUnlG9r/ANe2CfFsp5lNVUczuQWGwG7Nf/KSQIuQOmPEpUVikaYtEOebY6WJB68pA6TFrYuLoqWy3Tjry6pi4PzsdyJwGWsyE1J1A/EfuioAVAAP+ZSpjofXBTL0VIXlkVEkEmDIkyLWJBHUabQN8VuD0A+WS3XzWMzqaWCe4LKW3/6Y/Fau8lEWRrU2RpWKlnfqfuksY2k9B6bRjrxKhZS4UAzYXkREbGDYTtvGJc7Q8lqbAE+aW1Ek2JP8sW6CT9cQcc4h/L1iJhR0Mn7wIHWD+zg1H3JoienYK8Nyod5+EA2F5DAhR7lRI7EYYsvmvMBLzaZ3/CCe3Unf0wu+HcrqOplhLj5nSQYO/wAMyO3phl4bUFamaZJUre0TE2a4Mnl39Dtgsv8AECuCll6+msXqWD8kkG4BmZH3R29TiXOsPPpOdJUR1F7uqQNyAKk27D0xYpjzlYEWII+ht6zt+4wCzFRkLJWUOaaeZQrRKyCAtMxJk2vF/Xqtlor8ep6QtGQXpjSrRd0JBjc3RWn1I2wUos1IDWFAAA0j7ojVBtEgD88AGza1s2FdgBq0dtTBOeCLiIFxc802AwxNWCkU2UEgGexECDvvpcg+oB64vu+SUBeFVF8zUW5A0lSRuWIWegjSDf8AESbRg89VySdTXM7DAjMcOpiuWRhqJ8yIkSwj2gAAjvJ9IJHJar6Zm86Tf13wb3sEKVBOoXl9Wk76iFgbdbn3uemKrgUjVViPhJQkbBisqY7MN/UdsXcsCYYOAZlQoBXmIj8nibdemAniMiouoXVWUOGmAmvSQwMWESfQdcIGBLgFOm9FWYhiVHMehgACOliLDFTiynSrAmUqnlQCdtJcWuUDMI6jvF5eJIIKExqVgrCN4JLevLFv9XpFbjdSKUWAqANdrAAamM7817gz+eLBXJdzebDU0qODTi+hHIkWMBpHTTeYmemFPw55X8XWNNjUWpTDLqJny4OkEmOYlhaLRgtV01Vy9ZdWlyGamwkaXNxvEj4iNrQI3wLoZenR4g7KERSo16SSoEsoHYRAmLbHC0toY3oM1eK+XmWpWLMqBVmZZ3IdrbFYBJ7et8MOWYlH1QGUkCfxNJX0NivfvbC7wJzUqmuTKMFamCNlI5jPcQ243LDYzhhqEGmdJgG4tuSbfSRftGLa8oie9gLP59hSemxUfy2GpjywwEQOpmwH9sEmzXl0i+oKigX3JAFgB3Jt6kiMLPiPKJVIcgSjJ1gaS4LNtFtM7jY77YOcMywzdTzGH8ugxC3IBYDSTp2MT12ItcXY5bYFFpPMqUSRTZajANoIUG0DSAWhYHf1N8D6lB6akld7kgG+5b3JvtO0ezSaYIlZkiffb9MVuNEeURtABMk2gzFvUR88ROiO3opm1BWJXSFkC8AEXFtxcRbvgNwfNhclFMEGSFU7jRyEbntFibkkEzOLHGnKZRoB5SRH5j3AsMX+C5VKNO45mUEg933EbRIY/Nj1OI0Q+o5uowJP3FgBQJJU8xGqbEWmOp2wpcQy7BKaOhUl4kdiYv0kwDhuPHECeYACSLkW3EhZiO3Xrihx5AypUKXcfemRYkGRs0gGN+nXB45bKa0VyyALSpnlgElT1tp2F5JmNuXvvdyFTSDTUwW1BYE3XVInYbGx7z1wPylCsrsShDVKahTEQY3PQEBYgmQPyt080SwDHS1rMIkjdvaV+oxcloHyWTScwLqApUgMLmbgfItJ7+1g38GlSm2oh00sp1LPUkTccoJDQCCdO+DNHMqUpOYA0gOpMjUyi5+p+ZPXERpRSOhohpBHcAsR7b/n3wsIX+BpT0ZVtA1EJMEcrGC8ibmakDTP0FjOfyL1qrKp0+WFZWjcgSoPf127YpM7acvqV6lXzAE1wppxAkgQCSWDae0wQAMFeC04qM9RjUOrQvSWESdOw6j0AxXcE0ccIygd6tOoih7Si/c0GDB30vqkT09cMf8AjFEWg27KY+UdMLlCoz5ggMLqTVCsdYAsF3ka2kzAsp7ghjTIIABAFtoxTsmgZlaggjVyeZ5dx/lMD0ubn3xRr5M1VYaip1aYN5EAEGLmdPfriXhdXzaLMwsASwH4gWP1Fz/txHmF1GlUBPxyb9zK/TV/5HFpFNgzhGeNRBrY6kpR/wBwLhwT/wDjAnp88e8doeXR0AU6kAT5k6VUSfu7AaTcmNz6Gi9R6JzK6h/OYNT/ANTHTB6wSouNxPYTP4ppBcvVRqhiohR+YKWLfAQtyxLwoXbS7DtEfDIuQxQpH+HpFliKIa3Ro1EfnhP4vlKozZCKfLYKlISCGOpQdUdeW5NoPvh3rOSopRDLTEzsVIjeN5H5eowp180lTiVNKcFUDGm4qCpaIcarxDNsT12tgGuEEnyxkp5dKRWil202neDI3F7XJxbyKlywsAsBDJuLGd4gwPcYqU6vPTXdo1MbSFBU+95P54J06fNqAsYvPWZiO0R9fo7XAvgUvG+UmmoV5qK6FVsQdLNdu49O7DDPwULQWjTZhBlZJO7XEjqTpJk3mO+AHiDIJUr5Yaf5i1QxbUPh1JI0wZF/Tr6jB0k69RMBRJiN9Ur7khYEbW7xhfljW+C3Wrc2nmEA2I2ta/v+7Yu1KQOqSSOv0n8/64qUaOosWF2PXoPu+wjf03xLWd0Em8GdwJtPzsBi+QZcgfxNmf5eja4JkbkCRe95WB0vjpj5urcBVSI7qX79IYb9p6YH8ccu6EEBSyAq0EmGkqATE3DA+h+XdHOGnYqSRYm8C5j1ESL+oxEqLlt6L+UpJToqtJRoC2U3kRBmeu3zxNVqipTTzIGlgYInb4Y6YHcKJZqjbBGZVJsRDX+pG+LNMszDyysm0b8wNge0Xv7fIkgb8FisYIMmSdIB239PVf1xxU1HUqQLDmi5LdCe1r9io6xjjN5jyzD6T1X7sm4322HtJN8Tq4Aaot1IUgkgE7Wn0IO+2KbtFJUwGmSqLRVm3cgpSIJKjXqMkNEhQZPpb17qOzOyAEbslRSu4sBHQgSCPvATsTFjKPUaj59U6ajQVO+mmpmApYxIEkdzGwjHWZ4KKjVCRAbbSQDrDDS4gW1TI+uBT+QmUuHADMMGNkqswDNqeWS51EA6f5sAEC+neATYUHzmCGVWJvBlr77AmB7T64qcK4aFaopQCoFUyGYh9NiQDBCatEi4EwCYx9wQlgGKsBV7H05ibd5P5YkdIuW2GOE5anTrPVXSXrIA7DclGcCR3AYD5emDq02gX/f0wtcNzZNQoUCaFBCggmS1WHMbB1WY7MO+GenVsL9PXEQLFbg/EBTq5igRGmpqMRtU67bapHz7Xx9xZwxomTokMI2EFSNr7T/xgbw7OK2ZZgoK1KSlW/EZg+uzL9ffHNYlqFNQ1w6xN50wWAJG536b4Iom8R02eogpiNDLUHKSAUgaItzMHZRHXT2wP8StTr0xVWmzuKilWS5SGpnnGoQgJ3IYTqFjfB2oA2ZEgwFDT3OqAL/WPQYAeIMxljWp0EQ+e9fVV3ALMwuSDcSs6YjrvgZ60FEY82GDtO2gEekEav0/TC1wgVTxZGqqKaVMs1VEDBgpfQSRKgrJF1MwdjhnzWYBeoCdOmkAfTqSI6R+mF/K8cqPxB0dQo0N5QBYsFIWAWYC5Jkg7QMXLlIqPDGDOqKdSnCgt5bpaPvaI+UiPrgqoVUN5gTJ62F8B+L1ualadSljBFwIUR2P8zeLW7Y6rZzVSVEEll0C8b6QvzhxiygRmKdSpmKeunYPrptHwqTA/wCoeYgA/ALdZODmSzqmoVdeVF6g2Y6gwk2JhR6w3rgFw3iU5ysgWmFSSFQgzdonSSNXJJ9563JIk1mOuQJYLv29J2m53hexwMNqw560HJOoz8LEidrQIvixWqghF6FRqMSLbel/Ta2AZzZdZI3FQi+4RhHTr+h9TiGnxHStPSZUKgudwSf7W9hgu0C6KOay4/iEpamlCXA0+jAMWIH4zYbyCRi1nQGIqAkaaellgkncxbsQTI3+mIK2ams7amhVA5pks5gwOwWmpn1JmMRUa4ZJaNQpC83uE2HW5/XBJf8AZbbsIcEyzVVXn1MhaCJgwxAnfaBf0J64P5Tw8lMs0l3dyxZvawHS3T3wF4Dw0rltQDLJZjz6TAJgWIOmP698FfKqedM/y9GxNw87xpnbrqPtjn9V1kcNJ/Df6V/kZCFlqrRDNGkWBMm/Y+hBt37dzAzPZQU5I5aclqhG4tBbr0ALTvc98cDKN5KB6yBw4JeTDXblnl1EggR3G2LWZGoVaWteaIUfFTUrBY379RFiO11L6hjbr8/0C9MGcGbzKWgshdpDOGkcjAbGALEnRHX6WsxUIq0Q1mLRKknVEne0gKAbztgRkqFNaNUhkYo4WnoIi+knqBPMSSO03O9ziOaQvTqECdL8xPwkAEr7/wB8bsUu5C5qmLWY4qq1xmUUPztTcppJamUDoslwxhqk2EDqexjh1Uo9ONqiSVmwJAJIHQe3p3wEoq/kvmTRLAl3aPLYotOEAUix1BTOjeZLQLl8tmV/iEaOVqOodBzBABboe+Cj9yS+x14fy4p5jMEFmBFIy+4lPgXrpGsj0uMONKmmkX6DvhE8N6KJrI4flbTDkzKzfnvpvIJ6HB6iQVB1bgH4sMjHQEnsUMrR0ZqvTAYJQK6ZO06jciIAVVH/AGjvgtToFsupAkwGUve95YmCZgC9u+Kufo1UzFZqZJGYXSgDMG1X+7UAYCQQCbQwj4ZJ3PcMqLk0pojMwWmhUC8QA29rCcKi9BvkqUkZ8w+8pomBG4MX6gXOAWczD1M3lEL0yUJCgKNSnU0hiWmSAOkSpE3MvvDOGmmajM+o1HLXWIHRfWO+FHOcK0Z+jVZgNTiEJWZEQ2kGRq5zNvUScXORUFyEhRNV6pZCFAFOpIieWSQeo5gLdcJXhrKuOJVqdNWVfLLprADaSFAJ3gknb09Matn1BpONpQib2sb4znwmvl8XI1liadUOS0nUXDad7wBPzxJPaJHhhVxVPltpdm8oOAbPplJBAjmmLR3Fut85JKQptWfQgMsxMQFQx2gconBrMZOa6VtT8qMhSFhgxUi82IK/mcCfE3GlpKV01AzKACEmNZgmdg2lWiTgpPTZUeUgf4d4ahbMHywkto5TqkfEGkm55gb9I9cF6FACqyAkFUuD/m2PYfDa/T2x74IoaMqrtrZ6xNV2Y8xL3WYtZNIta2OfF6BKYenyuzqrMtmKwx06hfp3wEsnp47fgZDG8uTtT5JmyBpjkBMAwN+1rkDcYh/wvSATJ0jqF6Ax06aicZnncw6mQ7gzuHaf1w7fZ7nK+ao5hKlUkAAKzcxGoNO/xbDfCsfVKfg29R9Nlhh3d10WeCZV6q1XkS1UgQZjQopxIF4Kn0wRzHCGnVpEaQDAkmL/ALtiz4d4ScpQWiKmuGY6tOmdTFogTtMfLBEZhvw/Of740K6Oc+QDwvg71aSVEZFDKDDUz7/egqSDG0j8sHTwwectbVzKumLREk3tO/r0GOmzRAPQYEcS4nop1KryFpqWiYJi9/fYDGbL0ccv8X419/8AwNZa4LY4SgpCjrfSDIIfmkdyo9cWBlB5hqH4mXTYsREz8O0+uMdzn2i58taoqD8K01t6SwJwd8JfaVXetTo5gIwdtIcDSQTtI2Im3TFP6bBW3b58/PIXfIP5mklNqqySlLymBbrEo25F4QDUes2m2Js94e0JrpM7soY+W0fzWIbQsiNI1Nc9sS5OorZ+urLyNTBhgCCyvJInp/MHzB9MEPEmeAoEEgL9469ACi7Ev90QN+5A64ZHHGKdIFydi3luB68sKhqMcxVJNSpSZlV+dv5YGwp30yBMAGeuB3AcuiZf+KqlNFIRC6iA6VHQsAblSAkbmBfDTwzIhMhl1MgKKTWk31KxF97/AFwrZeq65OuPLYEVTKHSzT5QcQFgHnAPfeb4PS/Qm3+oU8I5AVMqSRTV3dtWheWQ0Mbkt0nf02w1Lw9I+FfpgB9nxAyFLm1E6jMG8sTPXphmXNiB8X+0/wBsHG6FyqxB8a5paVdSlSHot5tVCSSQrAKwk/CFE6E63iAcPOTzIqotSm+pHAZSDuDscCPFmTUgrUVdFQRECS20SSIB1La91GPvAdKMuUS606jKJJB6MYgQBLmBhcXTDkrQfqBxsT9MZpxCRnadU09QFRKfm6ySDTqLTIKkAAF6hXYnlmQJxqS0D1MezH+uFPP+A1qMHNVvMD6gYkGGZwpFiRrIO82ib4kt8EjrkPV6TQbxY4yrhhZOLo5BEuaZ1EBiWU8x9yswBaVFsa9ULG2lh/tOMu4vwOuuap5gI4KMHKldwGLtDdSQzLBuCvqMXLwSHk0ryidz+/pjLvtGz9X+IGXpvU05gIh0tAB1coMC0zNiCZINhfVaTI2wH1wM4hwWhWIZ6BYqQVOs8pBkMBqsR39SNicFJN6Bi0tk3kutMIh06QAsR02HtbA+r4Vq5qP4rMVFVfuU9MMb8xLAnYgRpFwSLHBrICmsyWLE21/06b4vcQy/mUqlPU6a1K66Zh1kRqU9GG4wORXoPFJx2mJ+Z+znKAWFWe/mt/6/LA3hHAa+Tq1Eo1dVOosw6hdJXdi4GwUmyjVJE2khk4jSKjL0aeaqAowJPK7VFUGVcnoe/oMQcUNOzVUDqpkhlDDaNiDe+LjiTXBcuoycOTa+7s44dVeoxLP5g+IMraRfZfLg6Yj7zE9epGDCqdyYHrBxTyGaWrLJyqIAJG8dN9sdZmszBgD8PQdbde++GKLWhTd7KpbVVk307SbH1G+8fphY+0nNaMutJdINdwDA6AyfzC4bqNIBRtcAwYP59cZh48zgqZxVEFaKxbbVc/0UYZHkkVsSqjST64lyFbRVpv8AhdW+hB/piPyzBNrEDcTefqLb+3fDHR8C5psuK8U1UiQrPpYg7G4gT2JGGNpcjjVf8P05lK6RBDCoJFwQNJX5qPy7X98TcMq5qi9Gi9JVdStTzCxlTuBp9h1HW+K3hfjVLMIqspSsFurGzRYsjKSrL7GRIkCRJjM5hKK6qjKi+rX9bRfGXTQr3XwThgEFMOLKFsb2gf0wrZLgSjz6KnTTch1+JoYGObmvyhIve5sZx6/2hUA8IjN/mJVAd9pMnbeIvvM4IcN8a5evq0uAVuZXYfin8Pc9JExgG4h9k0noI5PIpSpJTpmyAKAZFh8jidaTR0/3/wD8YnpOHEl7EW07e9jfE4yo/G31/wCMHYuhd8V5DN5hQKSqAGvqI2IYSPY6T8sc+FqNbKpVWrTbmqal03sQBB9RpF8MDZw7QR6yP74p5vi9OmsvUCjoSwE+g7nA9u7YSbekeVOKR91191M/pGPqXEpEhvrGAHFc/VkQ9QHfSvt1GxHvgtwXMCvSDssOOUmFPzt+5wSlHgZkwTjFSsIDMk31fkP6HC1448StlqYVBTaowLcwJAUWnTIkk/pg6+VE2VT/ANsfphI8fcNIWpWquiU4RKW5OomShtCqYJnpGByaXtAxV3e7gC+H/FWcNT+ZTFZCechQhUkEgAiAWgbEHpcY1I0kgFXInYh/74yPgnHKC0Spb+bdnAVmFiOeVUjaAT6YK+E/EOYq5o5SmVdWMpUe4RVHMOUjXMgxNifWycWafc1LgdkxRce6JpGk9d+5E4uVKiVU0sSJ/CzKbdipBGA1Hg9WrW1VMwTRpmdCLp1sPxMWYlB+ERPWRIwZGYo1QNLowI1LpIMgGCwjoDacOlJMQk1tAnNqiSQXk9dZJ37z6Y44adTa2PKLR3Pt6Yh44lBFLOYjpJk2mAvWw6fPAbhPG6dN7ColJoklRBHRoBke8YZ3wiqvYDjN+6tDbmHlSJH0A63HzxTy+SDQwkyWNxt0selxb2xDleLpUqFaVRX5TaRuOsSCRghSqROoT19JHbEjLWiNO9g/i/Da1WkyUHUOREzEDrBgwY6x9NwNyPgisVCVKqUaXWnllgt/qqNzN88N/DyAmowL3PtbC1xjjYp5unUGcXyVBDUlUuWn1HLvfVMiCIvhU83a9uh2PFKS9qv8BLLeHaNBNFJAo9pn1JNycK32gUMw+WKKsqDNQj4iq3iALz3m2G2ua1Z6FbL1V8g3dSPiB67TNgItF99sWM2kjvi1LuVMBrtZi1PjrU3y5TlNKCqD4T+PqQog3HW3qcaJQzYza+aXUdAukFQN4N5Jje462GEnjHDUWo+lQDJG298Q8DzDgtRVygqAwd4YDeDbp+mMWZSSpM7i6K8fqef7B7xF4Xp1RUKKqVV5gq/A4m0fhI79IHocZ/QqPRYOjFHpyb9huTNpkwQZmTjTuDh2q0pOqAQx2tFyYgAk6drb26YT/GvDiubdhYHSTY7udBAFiZv9cTFJyhbMrdPtfKV/5Q1+AOLk1NIIFKqJRC45Kg+NEBuV3IG1x640dS3Y/XGPHhXkZYKFIqpBLbkVQG0X9CAY2nGl8Oz/AJlKnUsNaK0dpAMfnjXB6ox5lcu5BKoZ/wCRjHftWLmuRdEVRoIsLi5EbnV+mNjqZUfjf/cf74zL7W+KhDTy45oHmMSAd5Cj2sT7xislOJfTX30vgWuE+NCRFZbqIBWdJtEkGTJncT8hAww/Z3Ur5jM16qArQgCQQJYRptPxQWN+hxmFXf8Ae2NI+zjgXEKWY1BPKQAeYag5WBEgAA8xgzbbYkbHPGKU+42Tiuxxbo08Kw7n5A/oRhc8f8HTNZVxWdqa0pqhlH4VO6k8wg7SMNGYdlPTCj9odZzkyUnRq/mkCSFgi4/1EY1yfts5uOPdNRsReB8NpUqCOFV5EklQZ/1SI/yx2nvgVlMx/BVjmabBTpI0RY6ht6dNu2J2qFaAalUIBtcWPrBvNjcbYUs15lSGLBpLKJIHwgHbYAhhAGM8GaJxpWNGV8ecRrVBRpsCH5RRRFAM73ILT6k/lbDv4R8IZ6hWp1appxSXkWQTMMukQsKoDki/pHUEvsz4DQpUUrU0Gp0BLG5MidzsJ6Yc85XKDUELDqFBJ94F8Pcdmbu0LPGlU/zMwB6LYxtfrP8A6sTAws8WpPU5YM7hFIEAblj923uTtJmAycZLVDTOkqzSF1rAX/MQw7GI6lsQ1KKZekHdSXgkLMsWjrvNzE7Yw9R2Y5OeTfwh2NSlSj+/8CO3AaiEMsJ+E6okjsAZNxv/AHw7+F861akdek1KZhtJUg2s0jY2gj274j4Zmausq1LdZNSw1t1AEkhR0mLdMVPD9KqM/rqBV81HUhSb6SrIDI+IQ23rviYeqm8lNaDngioNjZ/hFLM01WqrEITAFRgL3khSAfngTn/C+TRo/hq7Aj40ZnE9o16p+UeuJ38Q0qesyxKvoKRzMQJ5QdxHXb6jBqln1ZQwkAib2O03BuMbZ4E5dzQmHU5Ix7Yya/mC+EZtkApUstmVRTALrTVYtfmqTHymxtgnXqd8R1M+Ojr9cL3FOPopIBk+nX57YbDG2IlMBeLaR83ljmUE+9x/TCtWp6GBBnr88EqtV2qu9YEEmNzAHSNJuL7/AN8Vs7RJNhAPXbGXLtnsOjXbijFu9DHwPjOXpU5Zmaq+4Cyx7BQNhb03M4C8R8ytWNV1amqjkBa+8hom3/AwNymbNFwV3H7OLHGOM1QYqLotI9QdiI3nFJrtozf/ABxx5u++fkefC3D6eZVnrFtWq5FSAxA03A6xaf6jDfSylMKApAAEDbbp0wt+AqFRKOitSZLa1Yky4a82ELExBbVa4AjDYtNY6YdFKjidRK8ku3iz7Uev6YwLx9V153MHVqHmECf8sCPYEHG4cb4j5NKpUi6ieaw9z6YwHjtTz2/iAwUVjrZVEaS14ux9yOhJGJLHKeol9NljC3L8AqnWAIvBBt69saT4d8f5uitSnmFVigBQ1AyuSSJ6c4AJbofW+M4OWEiNzAknr7nb54/QlLL68vTpZpVLqi6wDMMBcg7jrceoxJdPKPnYb6mLrvVr+pdyfEVr0VqCbjqpW4sbG4EjFVsmlUmm4lHEMJI9Rt7Y9y4Smop0lCqNgNsUa/HadEkkEkTEARI+f/rDYwfbRglJd9oyb7QqQo5mpQQEKptPRSAQBO5vc/sJ3mfCsSAxMdTMSJ/7RjX/ABNSyufY1awWlURIHMZcSLQAJNx8j2wn5bwqamYWglMajebkBZu99wP1thLxuHg0+p37bNF+zuqU4dl6hNiCI62Yi3ew2w7Us4rCVv8Au++KfDOCJTRFAgIAoAG0fpixnaOlSALR9bgn8hhXWZXjw3FW9C8cbl9hb45xWrTqa2pirRAvoUkjsdi0d7eonbADinENbA6vMZgCsEMFBHSPi2+HYC5wx1eHvWlhopD7rMJY9iBIt74Vc1lczldbs1KrNtWnTAnoB73uemOX9PWbLU8yp+L5/T9/g2ZZQgqX7/LDFRtayjU9SgqVdovsQfzxS4RxLRVGohjSVpK/CGc6VAI3A1GT6E9LDaRZ68hEUGnpYkmAQAS5OnuDaJJbBXh3D6SuwDKQpDOCD/MJAi2wSTEe/e+/FiTXqR38L/YnLlkn6c9DVwzw6mpa1VVZwLEgb2hjHaLe/wBD70wdwCPXAPw34g/iXqoVCtTI27bX7EEYM5zLirTemSQHUqSDBg2MHvjVK72JjVaIa3D6bRyKY9BtgfW4ZTk8g/pibw3wBMnSNNGLAkklom/SwgADsMXqy8pGCjJryBKKE3jXh1HUgSOxHQ/2npjP+KZ7y58zlZTpI7n09DjWeNLUFCoaOkVdPJqFp9QL4yXxDwY0xTq1XarUqSKjPHxf5QBZYJAHoMTMrj3HR+m9ROMvST54vwCHSoxnUqT0A1fnP6YJ5HL0mrZenWVsy+sSEqMGM/CkVIpqNvhbY4p5emICqAANgBAxWzVcpmBUEBkdWnUblYI2sNv3MYRFnS63E+1Pbf5/aNY4PRWnmdP8FXpqoLhn0s0N90BKjFlUzzXYSBEQcPCUlIBj9f64GtlleoKpHOAIPUASYHvrII6/IYKCO+H00eeuyjxPJpmKdSjUE03Uq14sR0IuDfCqv2b5IKCq1iF2Acg223w80KKoIAAm5x5rN9vT/nEUmuCUI5+zXLiprFSoNQYEMFPxAjqN4MSd+vWWDLcBWn96ozE3YED6ydsEcvWYzqZW7QDb59cS1asAyV9JMfngu+XyU6a2Cs1kYEUzcggs+yj8VovhZ4ics+mmc/lgaYI060BB7nm3Ft/Xvix9pNGvUygp06TVNbgVAh6QTeSJSRB98Z1mPCFSBGXBgc0OovJEXM/DB/5wnJ1fpyp/2GQwKasb/EPDn1ivVArUSplqZVRCqdMnaOpPyxJ9nnEkNXy9I1Q01CxlpMhQDtbcA74W/s+XMZPNrlqlJ1y9eVZSNSB4JVheFmIPeRgnls0Mpmx55K5bLuyoxWZZ4YCQJLcwF/n0xpx5Y5IMXODjKjWsR5gSptNrDFPh/FadamKlNtStsfbf54krV5BA6g/v88ZckO6Dr4DumBOJVgOVQWc9RBPymwA7/TC42VqVpQkaWIJJgkaWB6KL2I/9YK1Hsx6sY9v3/XFWk4QgzAAEfKbfnjxkOqyRk5w0/H78/wA/9HWWJOPa0U+KlaCk01JDbr1t19hee1sBPD1KtnG/lQoUwWO42JAjqP64JcXzQYjWSRsI32vHywY8D1qIJWmNN5cEfe2LWA3jHpPpObK8ShJXV7/qYOtw41Lub9z8DNwLgi5fU27vGo+20Dp1+uLPF+KU8rT82qYQECYJuTAsMW1cYhzuWp1V0VEWopvpYAi21jjo229mfSWjrIZta1NaifC4lT3B2OJK2I6NNUUKgCqNgNhjl6nfBJbKb0D8+s+2M88bZQGmt4AYn/xPf0GNFzjWN8Zr48zYLJTG1yf0H6nDZOsbsPo4yl1Ee3kWKBAjfDXlfE6UqYprlSx0DU1oO8nYyfQmcK1IEiP3+4we8MUPOqCkSRqBi8SRf+h+uMUbXB6frMUZ47lwjWqIBAO8i2LAX0xT4chSmiGJVQLbWsPyxeDY0nlKVnSKeuIWyS92F5kMZ+vb0x2c0vt746LmRERitl6IsxRMcoE9TH98BfFNBzQIVtL/AHiouVvsOhJAGGJmgTiutfUY0n3PTFbaovh2Z74Az3mJXy1RmaedAzX0mAyiIiCvT8WL+ZSjTinJ5jsTULEehgz9bYpcG4pTpPVinFDzG0E7qSSTDEQJM8siBjzjniGkhC0nZtV21gAAAqLEgblhsYxz5YvWVR5Rtalilck6YQ4Rk1FYFZ0pLszEk+lyZ3jCJxHI5nOVqmZot/8AHFU8xO5HJKjqACb9Z9Jw6ZzimQ8hkeoWQjmCEiZ6NpvP+UnCl4h8YGpTFChTNOkBptY6RsABsLY0YV6UGnywfTnmmnFaRa+yjibDzKL6QC5YXMzYQAbRafrbGj65O84Sfst4OWdqxXlUQJ7n9YH6jGkikvw6YJv16euHYMtx4F9XhUMtJi5xnIkJ5i+uofW49cKOYzFSLDb0j6zh/wCJN/JUHqf0M4UOLLCwO/648j7I+nFLbjFv9DpdNNtNP5F/L5SvUE8pkm5JFo+EdI/PE/DajZfNA61KaV8yLCTP5ifzx6rNsBtcep/5xDk8qKuZZqoJUsJ07wAI+dsepw9Rjx4Y0/jS+/2OXmx5MmWeqq9v7Gl5XOBgBPvjzjlCu9Erlqi06kiCTaOonSY77dMUMrkqrtqUaFgAKbkR1LTcnqf2SlDL1Oo/f0xskl8mSLZayxZaah2BcKNRGxPU4gq1OmI65eY029Dgfn2qTCpb1Ij6RfBQiVKQP4rxArMnlA+vrfGb8Wzxr1dXQCBh14xwqrUVtTTI2W2EPMZdqbQwI+WA6vu7Ulwdj6KsXe237vj7FjKp+eLvAqxSvTcbhwfzwNo1wD8Xy6/QY0Dwn4MfUtauAIhlSQS3aYsB859sZYo7fU9RjhB9z8ceR7NQA9cSCsMQeXVJ2AHUn+2LYT2xpdHkFZ01IYjNJujQfbHlPMiTJH0j+t8e1KgYGGj1wOwtEipGF/xtxbyKBVGio4geg+83paw9fbBelV0jmbUPQf8AJnCdxrh2YrBquldbNKhzBRAPgAJKlpHbq/cQnN3JVE09L2d6c+F8/v8AUzgZxwdIgjcfL2OLZzYKlSoiZnvysY62lOxxVz2WehmNNVdJa4sIM9RAiD6DBrLcMpVFVxXpIpL2doYcpF4G5mw7Yx4IuOVUjudVOE8DvyCs/lVSoyJ8AhkmPvqr6j0JIYfl2wFzFQqcEaj2POWI5Z3so0qAdgIAj0wMrEk7z+f54pbk2xz9uNJGp/ZjxlalFsu9mSWUjcgm/wAwT+eHl62hJ1D3cdPljGPs/wA15edpdASVPzBH6xjZWp9xrX1afntjb0zuNPwzhfUcfbl7l5VgDj/FkTSuksDzal9ZBEH26HCvmuMUGkF9P+pWHXvEHF7xPWBrFQABTAEDcdbd7mLdsJPFmZnAA+IgAdZ/piZfonT5anuLrwYsXXZMbpUHkz9EuoFWfwhQSS1oERYHDp4Z4EqqC4kxc9zhL8P+G2XiGh/+nzH1sAPlzfljW6NOABgcfQ4+mdxbb+43J1U8yp8HVNAogbYpcX4xRyqhq7hAZixOwk7DYd8X8U+IcJo19PnUkqaDK61B0kxJE7bD6YaASeUriR94YgbKD6YvgRjipGDUmgJRQDzlC36YUfF/C1rUiCAGW6t2PY+lvzGHnNfXAHidLWpAEm8f2xqhvTM7bi7RlHD6IQ2X3J9Mbv4czC1MtSZSTyAGd5UQR9RjD87QKVXVVkzN9hPzxpP2d5stRZCSCrA3FoIE+17/ADxkcak0a5O0mOtSoBu0YjGbX8Q+ox5mK6Ldyuna4/XFX/EKHRQf+wYJIW3XkvGkovG2K/n6tqZ97f3xe1YqZmrGyqT6kDETIyjxeqUTzF08t4NhO2MwzmXaq8uajaiZqxqCk/CY6CYHtMY0bimR8+myuCoaPhdehERPaMUeHcBFAEc7KSG5ipAZdjyqOvX/ACjGiElFfcDlmd8Xyb06Xl1avmywakwUygG9yZg2EXFt+mA+XrMpMBSSNN1Vt5HWQCO/TFnivFXr1WJUMzNETudgIFvTDZQ8ImkoV8zTp1HAIpXN/W4k7iY745E3PLJySPR43i6bGoSfP5FilkGdWCFm0rqYACLkAAT8RJYADc9MBqdMs9gTFyN9rnb0GHDxRQq5SmqKCuplZK1N4moLsWAEwFLKiiIubnCpkapWohDDUjBrzci/54BR7V7hvq+p/Dx4CvgqtpzdEyqjWJJ+h+sx88bQ1SmQZEd+m2MQ4LzZlAqgTVBC9BzTHtGNe43npoVCoiRE9TJg/rjZ0kW2/wCRy/qrScX9mJXHMwGYvJGq+krt6agbj5YD8BpCtnqCE21yf+28flgjxNl0ruWMyI2F4v1NsQ+Cq2nMvVZeWlSZvnFvaxP1x1pajo4kObY+cKrpXzdaoF+CKc3k6SxJ+c/kMNS4QfAuck1QRBkE/OfqLYesu4IGMWaNOjRidk2PseY+nCRx7iCvbEnmCJxXrPgorYEnooZrAmu/r1/9YJZmpvga1SLz+V/QfrjVDgzS5M38SUh/EtLaTAjlMQ15kX3/AEwx+BK1SnUI5RyET19Jnobe+BviGll6jtUdwKgbSVNQqAIkbIxMwTuNrdsWPs6qpVzDonIoQsZBIaCAPWxPWPnjNNr1DYk/TNDqCuOaVI9F39onHa1KkfCfoMQZpxKolaDBsR/b/nElPKVYH85duxwxmcKlUXeMRhVawUH5bYjFQ3JUE+2LOTSATAEmcLekGtnS5Zfwg+4GJHFse48dowAYC4twilUKtUpqxRgVY2KmREML79MJ/iqoH81AgZUXXUcwxmdzBBkLNhsCLAGcaBmmBEH9/XCt4iqVFy9U0ympFZiGB2UTK2+IRIB5TsY3xox62LcnxejN8zxVmyj0XctpqRTLTqgbyDcEA/8AkMDeHZI1tQJgIjOW/CFEgn0mB88d8Gb+OdyxFIIgLOwZpChVZgEW7bHTa0dicE+I56iKf8PlpFIwajn46pGxb8KA7L/zjB1E08jfg7vRw/4kou35+ww+AeAJIzTuHIsES8GLlvW9h6zhu47XBosArLcbiJuNuuMfyXFHy7hkaDO09OxA740x6D1MouZpMA1RNYViIgiSNRnpMWuY2mz+jlHh8/8AZh+p4pqXddp6/Aq8YrHeTy2t2jb88UfDuc0JmQR/9xAoJ2+IagPkSflgs+eqrrFRMuPMOoipXQn/AGj/AN4i4XwyrSqrXzIJQ3C00NXWG6RTDMq7WKAEHfeOk5qjlxg0i34DzOjNOqgw63BP4b2+ptjR8tmRMKJm8/rOMmSo9OrTelTFOoCW0FW5V2AIVoBInlvsTPQaDkOM03AlXRzcDSbzbcC8zY+uE5V3O0EvboZ0qz74iqPFjiujgCSGBHcenfrjmq97G7DGdR2MctFotGK2Zq2xBVqgDleD0BPbf9+uIXqapggkWtcflg4xFuRFVacCeO5xcvRZ26An3/56D3wXFIi8YWfEyJWikaZqgmWA1QQNo0n1Bt6YelekAudiS3D6LBqzMXdmLQGB1dAkJJV7g9h69XPwRm8vk6YGnVWcDzSFJIPRLdF2tvc9cD8tmPKbTRoLTaNJKpLEW3MEkAKLXxLQ8uWLvM9ADPTpgYdNVuQ/J1DkklwPD8aoiGbQsjqY7enrtiNfFNKBGr6j++FnK0aO/MQdg0x9RB/PBikqaRC9B/0wf/1xcsUUKWRjDULTaYnqIxdyjyi+2ICndzGOYZWgSVIt6HGZ7Q1a2XicVK9UGRPriM5o9bYr5s32xIx2VKej7MVYBHa2AtejrWoDsVZT8xH9cEaijSWYxGxJwLrZGtmF00rL1dtm9BAk+4xojSFO2xayeXOREIvl05CuVAZoa33bgXmBtue+BI8PKaD16dVCqNZag0EiYhrkTJAt1nY2D3S8LN5YDvDH8MiD79fe2KtfwHRqEO+rUtgQxhhAEN+IWj2thOfHCdVWjV0/U5MV0+TNeGZarXqFHRaNNTpfSgBN+8T0739gca/w3ilKnTp0/LICKFWLgACBJxBQ8L0UG0Drcnbbc7YvVOEAI3lDWwFlLaZPQT098FCGOMdi8mXJklZ0lbLENNCmA/xcimd7kAXN/wA8T5XidOqdJUWB3iI+e1sLdPO0mYJV/wDjVATKVf5ZPYqxtUX1BOCK5/KUuXzKVRz08xT8hf8Ac4j9OtArv8hkZKit1pCReQo6bGeuO3rLZmOm4Aki56D89sLvGfFbQaeVp+ZWCy2kqy01/EYIBbskgmDgO3EQxptSzNXNZoAkUlpUyUAB1s6EL5e+mCZJIA64S3QyrHWvUZzoVbEGWbbbbeZnEdI1KSBSRVgQG+FtrDqDPfCpkMxqVWzaGotQavN89wmkGwNJFimQOjWsZabYJZFVip5dc+WWilFUtE6eXcwkk7QwHXY4tNvwU415Cj5Pzin8pUFtWpeY+0dQepxfFEU1hVJ+dz85/XFPhmYLqukaQ3QCYJuZ9ZsTglSeeUk6onaLfvtgm2CqB+YySuJv2Kzb5j54io8ECCFG57CR6X6Yvt5q7KDc3/Tc4noMQLrp+Yxfe0tFdqb2B24CXmTo7QBc++/zxxU4JTKhaqmEMhgLG3Xc4O/xSfiGKn+IjVpxanNkcYoFcVoMoXyqeoH1EfvtjylVfSJpXgfi/tgqtQseUR+n0xbXb7uLc9UUo2QDidPYEmPTEi5sMbbe18RZXIgEyJnaemJ1pxZVGFvtDXd5OxRG5ue5wK4q1FCofVqYiysQT0AMGwv0xaejWcGSE7AX+uO6HD1FyoZupIBJOJGltsjt6SIG4ehQpGlTEggTba/953xaoVPukC20DpicZdfwjEVegNwD8jBxV3oumjjMVD09Mc5dGYnUCB0GB+Uy+ZLEkqItBvNt7QAf3GLVGhW3YgHsDP7+mDaS1aAtt3QRgY4I7WJxElAzJJnHtRiDAQkdTI/qf7YCg7B+Z4NTrSK2qqJ2duX5DbFev4Yymkj+HQzEhdv1GD/l/s3xQr0qs6UiD+X54tOymqAvD/DVBAyqmldWo6oMSLhY+Ede+PeIcOy5EJClSCGk9LbzvFvyuJGLNTgtYuX80LM2APyBvtjxuBkqdQBYiJBI/rhqcfkW0/gGZCkBUIJU+YxlWggfiIIhlZiNU3Ek2wcy9OkltItZZFgB0FumPOG8ARIJ1T2kfnGC+gKIC/K2AnKN0goxl5B1Qc4amNtwNiOx/fQYgq8UfzAFQsQDqUb/AC+eC6qSLiPbHjiJgXI3gfKbgnA9y+Au1/JSerW0yVj0kE/ljmnAbmcSBZcRo2ZGlfLkfeYMp+gJB/Yx5w7hjoxd21Fr6YFvnN/p88FpIHbZdrBQNTAWuT/xF8Cf8cGpGTT5bEhiLkETAta8b494kc3UBQUBp7h1uO1zbFLKeGG5iQV1EGBEj0+Ij1wcYxr3MqTd+1FxONydBGkm4Bi87EEGMepxWjA5zt+Gpin/APT1WwIHJMOdJJBPY7WxbXw8AByn/d/zi36fhlLu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2" name="AutoShape 4" descr="data:image/jpeg;base64,/9j/4AAQSkZJRgABAQAAAQABAAD/2wCEAAkGBxQSEhUUExQWFhUWGCAbGBgYFxwcHRweHx8dIBoaHx4bHCgiHBwlHRcfIzIhJSkrLy4uHB8zODMtNygtLisBCgoKDg0OGxAQGy8lICQsLCw0LCwsLC8sNDQ0LDAsLC8sNDQsLCwsLDQsLCwsLCwsLCwsLC8sLCwsLCwsLCwsLP/AABEIAQ8AugMBIgACEQEDEQH/xAAcAAACAwEBAQEAAAAAAAAAAAAFBgMEBwIBAAj/xABAEAACAQIEBAQDBgQFBAEFAAABAhEDIQAEEjEFIkFRBhNhcTKBkQdCUqGx8BQjwdEVYnKS4UOCovEkFjODwuL/xAAaAQACAwEBAAAAAAAAAAAAAAACAwABBAUG/8QALxEAAgICAQMDAwIGAwEAAAAAAAECEQMhMQQSQRMiUQVhcZHwMoGhwdHhI7HxFP/aAAwDAQACEQMRAD8A0ulWt2BsL/eBaV/1aR9cV0qqpN5tAI6TIM/WfmcRjMU20KIBDkEjq8LLfIkjvgZTRqb1JmQeUmCNiWj1MC59MNXkDtLHFFNVUKuyOJKtuOsAxeJJb16zYY4q5jWy6CdpUA9ecHbcQpJ+Xc46FSNIJmLQBMwAIn3j9cUeIGDrVSFZDIYREEhY7SXi3pvfBU1EHySeIaCvRCtpZQyFEHobiBc2nrb5YI57NBlI1ckX/wAp6ifmN8K2bzlaojmgVRwyABlkwC2tRaxU2k9m98GKGYTyTUAjk5p6iIg9p/riRW/0JJ6F3iFd1roRqDR9ApWTO06dQHckYZOL1/KyrmmREANaQSxg73aYi97jtGAdSuwou1bSSawVQBOkK6zECSSRtfFg534tYkxqKRJEnlaNgBDXEXInBvbspFVs9UpogqCGWNKkgmxGkG/wSrCOm9jGHTw5U16qjdXOkmbgtA+ciJ7AdsKXE8o2cBFPSrqlm06io2cCwOohyLd8M3Cs67VVpKAAqSx30TsI2EgEd7E9cBItF/8AgnL1NLeVTfZg8uTpCCxXSq8uwM+xwv5enUc1KtQ6UU+XG86ACSTvBIj1wyZqvLNTAkrJN9uogEXsbj1wqcLzhql1YqFolgRG/O0uTvsqx7D5VBFvgv1+KMwIWDDqO++rtEmYE2+ox3l6wepTAcmoGLEal5bMpBFySrWtG/bET0VglQQoe4URYNfp1MWHv6Yj4Hk2GYepUF76YMAaoJX5+Xqjpf1wbSoFM+zuZak+lVaDUOoSZbUTcEXEe1h3wWz7sEBEqQANUiNhuuwAJI6RgXnK3mZh1BYAcpjcnssSY5t4gEY7r5lwSlXr8JJ+9pAO4tYEjfc9sU6ZaFzU/wDEPF5JDQCQVP3iO5BtEDtuMG+LVFL0ySTBvO2xZUMW5dduwnA3LqRr8u9R20qFiIEQPkDB9Cb4MVeC06lNfNZi7KAALaWMTfYm6Cff5Nm15BQYyuZDLaSVHLc3XrPoYiNrA4GjiAlqakeYyeZCyD+EEyCOyzJuNomKyx5i0kqMTo5h93SIgH8I6HH3E1C5s1Kc6vKNPR0O7JA6y4C79V2nGeSp2g4Vwy/Ci43OpVvuG5hBmDIQb9vXAasarMdIP8uIGrfrtN4nc2kHE2dzYoPSBIk8/cAPqESOxIv64pU1cU3a7K1STYyRrtJ2gr1v1PXDIKipO9hjg5JUGoYF+WDAna5Mzt9Di8cs5vqAnoZJHpIeMAeFsp1q3w+Y+nuGYrY94Z/l8sOGXysqstBgSIG8YjYNAGlSCXAgs8CdgzFSGj2WDHU4v1WkgxEwIPd1ke4mVttpxerqFTkUEi4mNwyx9QJwGNb4TBAaCBMdNzJtzJAPY+uFPkbHhkwywQSyhgvwgdZMAdLzpE4m4yabUWYr8KhrCxhdUAHeRaL7DFOnXMBSY0LqkQN7Bo6WJtj7LOYIP/UhFUiNLCVYn1hA3t7k4ju7KVUI44fVr06y5WqUpMCtwV1MrDXAjYwW0+4gYaOGcF1ZJUqFhNJdbre0EWJ6ddXrhoqUqSLCDSG1EBRcsZmLGDbtvhZ4PxpGL5dU8t6UEiLKswe0jSOtxO0jAdzQVWWG4KKSoAGaXBFpLRJA3gExGprAfUc57hyrTLaZqmopJW1+iidlAOm/qYE4O5XNfyyAJIflUiLkktBJ2EN3i47DFfNUQ5UmIVva4BBIHaBvP9cHHI29guCSFfP53+HpuBKl00ljAPKLxpJgbd9uuxM+Hf5VIEPOsCo7G8ltJk9YC6hPYDouBfi+kiK7VabVKbU3EQeRgIVvYzvO4Xvgz4bpmFJEkgLPSBAj2EFvdvbFtWyXSPszX8ss8EsGckX2ssA9rDAdW16ATppaPMqNPUnlG9r/ANe2CfFsp5lNVUczuQWGwG7Nf/KSQIuQOmPEpUVikaYtEOebY6WJB68pA6TFrYuLoqWy3Tjry6pi4PzsdyJwGWsyE1J1A/EfuioAVAAP+ZSpjofXBTL0VIXlkVEkEmDIkyLWJBHUabQN8VuD0A+WS3XzWMzqaWCe4LKW3/6Y/Fau8lEWRrU2RpWKlnfqfuksY2k9B6bRjrxKhZS4UAzYXkREbGDYTtvGJc7Q8lqbAE+aW1Ek2JP8sW6CT9cQcc4h/L1iJhR0Mn7wIHWD+zg1H3JoienYK8Nyod5+EA2F5DAhR7lRI7EYYsvmvMBLzaZ3/CCe3Unf0wu+HcrqOplhLj5nSQYO/wAMyO3phl4bUFamaZJUre0TE2a4Mnl39Dtgsv8AECuCll6+msXqWD8kkG4BmZH3R29TiXOsPPpOdJUR1F7uqQNyAKk27D0xYpjzlYEWII+ht6zt+4wCzFRkLJWUOaaeZQrRKyCAtMxJk2vF/Xqtlor8ep6QtGQXpjSrRd0JBjc3RWn1I2wUos1IDWFAAA0j7ojVBtEgD88AGza1s2FdgBq0dtTBOeCLiIFxc802AwxNWCkU2UEgGexECDvvpcg+oB64vu+SUBeFVF8zUW5A0lSRuWIWegjSDf8AESbRg89VySdTXM7DAjMcOpiuWRhqJ8yIkSwj2gAAjvJ9IJHJar6Zm86Tf13wb3sEKVBOoXl9Wk76iFgbdbn3uemKrgUjVViPhJQkbBisqY7MN/UdsXcsCYYOAZlQoBXmIj8nibdemAniMiouoXVWUOGmAmvSQwMWESfQdcIGBLgFOm9FWYhiVHMehgACOliLDFTiynSrAmUqnlQCdtJcWuUDMI6jvF5eJIIKExqVgrCN4JLevLFv9XpFbjdSKUWAqANdrAAamM7817gz+eLBXJdzebDU0qODTi+hHIkWMBpHTTeYmemFPw55X8XWNNjUWpTDLqJny4OkEmOYlhaLRgtV01Vy9ZdWlyGamwkaXNxvEj4iNrQI3wLoZenR4g7KERSo16SSoEsoHYRAmLbHC0toY3oM1eK+XmWpWLMqBVmZZ3IdrbFYBJ7et8MOWYlH1QGUkCfxNJX0NivfvbC7wJzUqmuTKMFamCNlI5jPcQ243LDYzhhqEGmdJgG4tuSbfSRftGLa8oie9gLP59hSemxUfy2GpjywwEQOpmwH9sEmzXl0i+oKigX3JAFgB3Jt6kiMLPiPKJVIcgSjJ1gaS4LNtFtM7jY77YOcMywzdTzGH8ugxC3IBYDSTp2MT12ItcXY5bYFFpPMqUSRTZajANoIUG0DSAWhYHf1N8D6lB6akld7kgG+5b3JvtO0ezSaYIlZkiffb9MVuNEeURtABMk2gzFvUR88ROiO3opm1BWJXSFkC8AEXFtxcRbvgNwfNhclFMEGSFU7jRyEbntFibkkEzOLHGnKZRoB5SRH5j3AsMX+C5VKNO45mUEg933EbRIY/Nj1OI0Q+o5uowJP3FgBQJJU8xGqbEWmOp2wpcQy7BKaOhUl4kdiYv0kwDhuPHECeYACSLkW3EhZiO3Xrihx5AypUKXcfemRYkGRs0gGN+nXB45bKa0VyyALSpnlgElT1tp2F5JmNuXvvdyFTSDTUwW1BYE3XVInYbGx7z1wPylCsrsShDVKahTEQY3PQEBYgmQPyt080SwDHS1rMIkjdvaV+oxcloHyWTScwLqApUgMLmbgfItJ7+1g38GlSm2oh00sp1LPUkTccoJDQCCdO+DNHMqUpOYA0gOpMjUyi5+p+ZPXERpRSOhohpBHcAsR7b/n3wsIX+BpT0ZVtA1EJMEcrGC8ibmakDTP0FjOfyL1qrKp0+WFZWjcgSoPf127YpM7acvqV6lXzAE1wppxAkgQCSWDae0wQAMFeC04qM9RjUOrQvSWESdOw6j0AxXcE0ccIygd6tOoih7Si/c0GDB30vqkT09cMf8AjFEWg27KY+UdMLlCoz5ggMLqTVCsdYAsF3ka2kzAsp7ghjTIIABAFtoxTsmgZlaggjVyeZ5dx/lMD0ubn3xRr5M1VYaip1aYN5EAEGLmdPfriXhdXzaLMwsASwH4gWP1Fz/txHmF1GlUBPxyb9zK/TV/5HFpFNgzhGeNRBrY6kpR/wBwLhwT/wDjAnp88e8doeXR0AU6kAT5k6VUSfu7AaTcmNz6Gi9R6JzK6h/OYNT/ANTHTB6wSouNxPYTP4ppBcvVRqhiohR+YKWLfAQtyxLwoXbS7DtEfDIuQxQpH+HpFliKIa3Ro1EfnhP4vlKozZCKfLYKlISCGOpQdUdeW5NoPvh3rOSopRDLTEzsVIjeN5H5eowp180lTiVNKcFUDGm4qCpaIcarxDNsT12tgGuEEnyxkp5dKRWil202neDI3F7XJxbyKlywsAsBDJuLGd4gwPcYqU6vPTXdo1MbSFBU+95P54J06fNqAsYvPWZiO0R9fo7XAvgUvG+UmmoV5qK6FVsQdLNdu49O7DDPwULQWjTZhBlZJO7XEjqTpJk3mO+AHiDIJUr5Yaf5i1QxbUPh1JI0wZF/Tr6jB0k69RMBRJiN9Ur7khYEbW7xhfljW+C3Wrc2nmEA2I2ta/v+7Yu1KQOqSSOv0n8/64qUaOosWF2PXoPu+wjf03xLWd0Em8GdwJtPzsBi+QZcgfxNmf5eja4JkbkCRe95WB0vjpj5urcBVSI7qX79IYb9p6YH8ccu6EEBSyAq0EmGkqATE3DA+h+XdHOGnYqSRYm8C5j1ESL+oxEqLlt6L+UpJToqtJRoC2U3kRBmeu3zxNVqipTTzIGlgYInb4Y6YHcKJZqjbBGZVJsRDX+pG+LNMszDyysm0b8wNge0Xv7fIkgb8FisYIMmSdIB239PVf1xxU1HUqQLDmi5LdCe1r9io6xjjN5jyzD6T1X7sm4322HtJN8Tq4Aaot1IUgkgE7Wn0IO+2KbtFJUwGmSqLRVm3cgpSIJKjXqMkNEhQZPpb17qOzOyAEbslRSu4sBHQgSCPvATsTFjKPUaj59U6ajQVO+mmpmApYxIEkdzGwjHWZ4KKjVCRAbbSQDrDDS4gW1TI+uBT+QmUuHADMMGNkqswDNqeWS51EA6f5sAEC+neATYUHzmCGVWJvBlr77AmB7T64qcK4aFaopQCoFUyGYh9NiQDBCatEi4EwCYx9wQlgGKsBV7H05ibd5P5YkdIuW2GOE5anTrPVXSXrIA7DclGcCR3AYD5emDq02gX/f0wtcNzZNQoUCaFBCggmS1WHMbB1WY7MO+GenVsL9PXEQLFbg/EBTq5igRGmpqMRtU67bapHz7Xx9xZwxomTokMI2EFSNr7T/xgbw7OK2ZZgoK1KSlW/EZg+uzL9ffHNYlqFNQ1w6xN50wWAJG536b4Iom8R02eogpiNDLUHKSAUgaItzMHZRHXT2wP8StTr0xVWmzuKilWS5SGpnnGoQgJ3IYTqFjfB2oA2ZEgwFDT3OqAL/WPQYAeIMxljWp0EQ+e9fVV3ALMwuSDcSs6YjrvgZ60FEY82GDtO2gEekEav0/TC1wgVTxZGqqKaVMs1VEDBgpfQSRKgrJF1MwdjhnzWYBeoCdOmkAfTqSI6R+mF/K8cqPxB0dQo0N5QBYsFIWAWYC5Jkg7QMXLlIqPDGDOqKdSnCgt5bpaPvaI+UiPrgqoVUN5gTJ62F8B+L1ualadSljBFwIUR2P8zeLW7Y6rZzVSVEEll0C8b6QvzhxiygRmKdSpmKeunYPrptHwqTA/wCoeYgA/ALdZODmSzqmoVdeVF6g2Y6gwk2JhR6w3rgFw3iU5ysgWmFSSFQgzdonSSNXJJ9563JIk1mOuQJYLv29J2m53hexwMNqw560HJOoz8LEidrQIvixWqghF6FRqMSLbel/Ta2AZzZdZI3FQi+4RhHTr+h9TiGnxHStPSZUKgudwSf7W9hgu0C6KOay4/iEpamlCXA0+jAMWIH4zYbyCRi1nQGIqAkaaellgkncxbsQTI3+mIK2ams7amhVA5pks5gwOwWmpn1JmMRUa4ZJaNQpC83uE2HW5/XBJf8AZbbsIcEyzVVXn1MhaCJgwxAnfaBf0J64P5Tw8lMs0l3dyxZvawHS3T3wF4Dw0rltQDLJZjz6TAJgWIOmP698FfKqedM/y9GxNw87xpnbrqPtjn9V1kcNJ/Df6V/kZCFlqrRDNGkWBMm/Y+hBt37dzAzPZQU5I5aclqhG4tBbr0ALTvc98cDKN5KB6yBw4JeTDXblnl1EggR3G2LWZGoVaWteaIUfFTUrBY379RFiO11L6hjbr8/0C9MGcGbzKWgshdpDOGkcjAbGALEnRHX6WsxUIq0Q1mLRKknVEne0gKAbztgRkqFNaNUhkYo4WnoIi+knqBPMSSO03O9ziOaQvTqECdL8xPwkAEr7/wB8bsUu5C5qmLWY4qq1xmUUPztTcppJamUDoslwxhqk2EDqexjh1Uo9ONqiSVmwJAJIHQe3p3wEoq/kvmTRLAl3aPLYotOEAUix1BTOjeZLQLl8tmV/iEaOVqOodBzBABboe+Cj9yS+x14fy4p5jMEFmBFIy+4lPgXrpGsj0uMONKmmkX6DvhE8N6KJrI4flbTDkzKzfnvpvIJ6HB6iQVB1bgH4sMjHQEnsUMrR0ZqvTAYJQK6ZO06jciIAVVH/AGjvgtToFsupAkwGUve95YmCZgC9u+Kufo1UzFZqZJGYXSgDMG1X+7UAYCQQCbQwj4ZJ3PcMqLk0pojMwWmhUC8QA29rCcKi9BvkqUkZ8w+8pomBG4MX6gXOAWczD1M3lEL0yUJCgKNSnU0hiWmSAOkSpE3MvvDOGmmajM+o1HLXWIHRfWO+FHOcK0Z+jVZgNTiEJWZEQ2kGRq5zNvUScXORUFyEhRNV6pZCFAFOpIieWSQeo5gLdcJXhrKuOJVqdNWVfLLprADaSFAJ3gknb09Matn1BpONpQib2sb4znwmvl8XI1liadUOS0nUXDad7wBPzxJPaJHhhVxVPltpdm8oOAbPplJBAjmmLR3Fut85JKQptWfQgMsxMQFQx2gconBrMZOa6VtT8qMhSFhgxUi82IK/mcCfE3GlpKV01AzKACEmNZgmdg2lWiTgpPTZUeUgf4d4ahbMHywkto5TqkfEGkm55gb9I9cF6FACqyAkFUuD/m2PYfDa/T2x74IoaMqrtrZ6xNV2Y8xL3WYtZNIta2OfF6BKYenyuzqrMtmKwx06hfp3wEsnp47fgZDG8uTtT5JmyBpjkBMAwN+1rkDcYh/wvSATJ0jqF6Ax06aicZnncw6mQ7gzuHaf1w7fZ7nK+ao5hKlUkAAKzcxGoNO/xbDfCsfVKfg29R9Nlhh3d10WeCZV6q1XkS1UgQZjQopxIF4Kn0wRzHCGnVpEaQDAkmL/ALtiz4d4ScpQWiKmuGY6tOmdTFogTtMfLBEZhvw/Of740K6Oc+QDwvg71aSVEZFDKDDUz7/egqSDG0j8sHTwwectbVzKumLREk3tO/r0GOmzRAPQYEcS4nop1KryFpqWiYJi9/fYDGbL0ccv8X419/8AwNZa4LY4SgpCjrfSDIIfmkdyo9cWBlB5hqH4mXTYsREz8O0+uMdzn2i58taoqD8K01t6SwJwd8JfaVXetTo5gIwdtIcDSQTtI2Im3TFP6bBW3b58/PIXfIP5mklNqqySlLymBbrEo25F4QDUes2m2Js94e0JrpM7soY+W0fzWIbQsiNI1Nc9sS5OorZ+urLyNTBhgCCyvJInp/MHzB9MEPEmeAoEEgL9469ACi7Ev90QN+5A64ZHHGKdIFydi3luB68sKhqMcxVJNSpSZlV+dv5YGwp30yBMAGeuB3AcuiZf+KqlNFIRC6iA6VHQsAblSAkbmBfDTwzIhMhl1MgKKTWk31KxF97/AFwrZeq65OuPLYEVTKHSzT5QcQFgHnAPfeb4PS/Qm3+oU8I5AVMqSRTV3dtWheWQ0Mbkt0nf02w1Lw9I+FfpgB9nxAyFLm1E6jMG8sTPXphmXNiB8X+0/wBsHG6FyqxB8a5paVdSlSHot5tVCSSQrAKwk/CFE6E63iAcPOTzIqotSm+pHAZSDuDscCPFmTUgrUVdFQRECS20SSIB1La91GPvAdKMuUS606jKJJB6MYgQBLmBhcXTDkrQfqBxsT9MZpxCRnadU09QFRKfm6ySDTqLTIKkAAF6hXYnlmQJxqS0D1MezH+uFPP+A1qMHNVvMD6gYkGGZwpFiRrIO82ib4kt8EjrkPV6TQbxY4yrhhZOLo5BEuaZ1EBiWU8x9yswBaVFsa9ULG2lh/tOMu4vwOuuap5gI4KMHKldwGLtDdSQzLBuCvqMXLwSHk0ryidz+/pjLvtGz9X+IGXpvU05gIh0tAB1coMC0zNiCZINhfVaTI2wH1wM4hwWhWIZ6BYqQVOs8pBkMBqsR39SNicFJN6Bi0tk3kutMIh06QAsR02HtbA+r4Vq5qP4rMVFVfuU9MMb8xLAnYgRpFwSLHBrICmsyWLE21/06b4vcQy/mUqlPU6a1K66Zh1kRqU9GG4wORXoPFJx2mJ+Z+znKAWFWe/mt/6/LA3hHAa+Tq1Eo1dVOosw6hdJXdi4GwUmyjVJE2khk4jSKjL0aeaqAowJPK7VFUGVcnoe/oMQcUNOzVUDqpkhlDDaNiDe+LjiTXBcuoycOTa+7s44dVeoxLP5g+IMraRfZfLg6Yj7zE9epGDCqdyYHrBxTyGaWrLJyqIAJG8dN9sdZmszBgD8PQdbde++GKLWhTd7KpbVVk307SbH1G+8fphY+0nNaMutJdINdwDA6AyfzC4bqNIBRtcAwYP59cZh48zgqZxVEFaKxbbVc/0UYZHkkVsSqjST64lyFbRVpv8AhdW+hB/piPyzBNrEDcTefqLb+3fDHR8C5psuK8U1UiQrPpYg7G4gT2JGGNpcjjVf8P05lK6RBDCoJFwQNJX5qPy7X98TcMq5qi9Gi9JVdStTzCxlTuBp9h1HW+K3hfjVLMIqspSsFurGzRYsjKSrL7GRIkCRJjM5hKK6qjKi+rX9bRfGXTQr3XwThgEFMOLKFsb2gf0wrZLgSjz6KnTTch1+JoYGObmvyhIve5sZx6/2hUA8IjN/mJVAd9pMnbeIvvM4IcN8a5evq0uAVuZXYfin8Pc9JExgG4h9k0noI5PIpSpJTpmyAKAZFh8jidaTR0/3/wD8YnpOHEl7EW07e9jfE4yo/G31/wCMHYuhd8V5DN5hQKSqAGvqI2IYSPY6T8sc+FqNbKpVWrTbmqal03sQBB9RpF8MDZw7QR6yP74p5vi9OmsvUCjoSwE+g7nA9u7YSbekeVOKR91191M/pGPqXEpEhvrGAHFc/VkQ9QHfSvt1GxHvgtwXMCvSDssOOUmFPzt+5wSlHgZkwTjFSsIDMk31fkP6HC1448StlqYVBTaowLcwJAUWnTIkk/pg6+VE2VT/ANsfphI8fcNIWpWquiU4RKW5OomShtCqYJnpGByaXtAxV3e7gC+H/FWcNT+ZTFZCechQhUkEgAiAWgbEHpcY1I0kgFXInYh/74yPgnHKC0Spb+bdnAVmFiOeVUjaAT6YK+E/EOYq5o5SmVdWMpUe4RVHMOUjXMgxNifWycWafc1LgdkxRce6JpGk9d+5E4uVKiVU0sSJ/CzKbdipBGA1Hg9WrW1VMwTRpmdCLp1sPxMWYlB+ERPWRIwZGYo1QNLowI1LpIMgGCwjoDacOlJMQk1tAnNqiSQXk9dZJ37z6Y44adTa2PKLR3Pt6Yh44lBFLOYjpJk2mAvWw6fPAbhPG6dN7ColJoklRBHRoBke8YZ3wiqvYDjN+6tDbmHlSJH0A63HzxTy+SDQwkyWNxt0selxb2xDleLpUqFaVRX5TaRuOsSCRghSqROoT19JHbEjLWiNO9g/i/Da1WkyUHUOREzEDrBgwY6x9NwNyPgisVCVKqUaXWnllgt/qqNzN88N/DyAmowL3PtbC1xjjYp5unUGcXyVBDUlUuWn1HLvfVMiCIvhU83a9uh2PFKS9qv8BLLeHaNBNFJAo9pn1JNycK32gUMw+WKKsqDNQj4iq3iALz3m2G2ua1Z6FbL1V8g3dSPiB67TNgItF99sWM2kjvi1LuVMBrtZi1PjrU3y5TlNKCqD4T+PqQog3HW3qcaJQzYza+aXUdAukFQN4N5Jje462GEnjHDUWo+lQDJG298Q8DzDgtRVygqAwd4YDeDbp+mMWZSSpM7i6K8fqef7B7xF4Xp1RUKKqVV5gq/A4m0fhI79IHocZ/QqPRYOjFHpyb9huTNpkwQZmTjTuDh2q0pOqAQx2tFyYgAk6drb26YT/GvDiubdhYHSTY7udBAFiZv9cTFJyhbMrdPtfKV/5Q1+AOLk1NIIFKqJRC45Kg+NEBuV3IG1x640dS3Y/XGPHhXkZYKFIqpBLbkVQG0X9CAY2nGl8Oz/AJlKnUsNaK0dpAMfnjXB6ox5lcu5BKoZ/wCRjHftWLmuRdEVRoIsLi5EbnV+mNjqZUfjf/cf74zL7W+KhDTy45oHmMSAd5Cj2sT7xislOJfTX30vgWuE+NCRFZbqIBWdJtEkGTJncT8hAww/Z3Ur5jM16qArQgCQQJYRptPxQWN+hxmFXf8Ae2NI+zjgXEKWY1BPKQAeYag5WBEgAA8xgzbbYkbHPGKU+42Tiuxxbo08Kw7n5A/oRhc8f8HTNZVxWdqa0pqhlH4VO6k8wg7SMNGYdlPTCj9odZzkyUnRq/mkCSFgi4/1EY1yfts5uOPdNRsReB8NpUqCOFV5EklQZ/1SI/yx2nvgVlMx/BVjmabBTpI0RY6ht6dNu2J2qFaAalUIBtcWPrBvNjcbYUs15lSGLBpLKJIHwgHbYAhhAGM8GaJxpWNGV8ecRrVBRpsCH5RRRFAM73ILT6k/lbDv4R8IZ6hWp1appxSXkWQTMMukQsKoDki/pHUEvsz4DQpUUrU0Gp0BLG5MidzsJ6Yc85XKDUELDqFBJ94F8Pcdmbu0LPGlU/zMwB6LYxtfrP8A6sTAws8WpPU5YM7hFIEAblj923uTtJmAycZLVDTOkqzSF1rAX/MQw7GI6lsQ1KKZekHdSXgkLMsWjrvNzE7Yw9R2Y5OeTfwh2NSlSj+/8CO3AaiEMsJ+E6okjsAZNxv/AHw7+F861akdek1KZhtJUg2s0jY2gj274j4Zmausq1LdZNSw1t1AEkhR0mLdMVPD9KqM/rqBV81HUhSb6SrIDI+IQ23rviYeqm8lNaDngioNjZ/hFLM01WqrEITAFRgL3khSAfngTn/C+TRo/hq7Aj40ZnE9o16p+UeuJ38Q0qesyxKvoKRzMQJ5QdxHXb6jBqln1ZQwkAib2O03BuMbZ4E5dzQmHU5Ix7Yya/mC+EZtkApUstmVRTALrTVYtfmqTHymxtgnXqd8R1M+Ojr9cL3FOPopIBk+nX57YbDG2IlMBeLaR83ljmUE+9x/TCtWp6GBBnr88EqtV2qu9YEEmNzAHSNJuL7/AN8Vs7RJNhAPXbGXLtnsOjXbijFu9DHwPjOXpU5Zmaq+4Cyx7BQNhb03M4C8R8ytWNV1amqjkBa+8hom3/AwNymbNFwV3H7OLHGOM1QYqLotI9QdiI3nFJrtozf/ABxx5u++fkefC3D6eZVnrFtWq5FSAxA03A6xaf6jDfSylMKApAAEDbbp0wt+AqFRKOitSZLa1Yky4a82ELExBbVa4AjDYtNY6YdFKjidRK8ku3iz7Uev6YwLx9V153MHVqHmECf8sCPYEHG4cb4j5NKpUi6ieaw9z6YwHjtTz2/iAwUVjrZVEaS14ux9yOhJGJLHKeol9NljC3L8AqnWAIvBBt69saT4d8f5uitSnmFVigBQ1AyuSSJ6c4AJbofW+M4OWEiNzAknr7nb54/QlLL68vTpZpVLqi6wDMMBcg7jrceoxJdPKPnYb6mLrvVr+pdyfEVr0VqCbjqpW4sbG4EjFVsmlUmm4lHEMJI9Rt7Y9y4Smop0lCqNgNsUa/HadEkkEkTEARI+f/rDYwfbRglJd9oyb7QqQo5mpQQEKptPRSAQBO5vc/sJ3mfCsSAxMdTMSJ/7RjX/ABNSyufY1awWlURIHMZcSLQAJNx8j2wn5bwqamYWglMajebkBZu99wP1thLxuHg0+p37bNF+zuqU4dl6hNiCI62Yi3ew2w7Us4rCVv8Au++KfDOCJTRFAgIAoAG0fpixnaOlSALR9bgn8hhXWZXjw3FW9C8cbl9hb45xWrTqa2pirRAvoUkjsdi0d7eonbADinENbA6vMZgCsEMFBHSPi2+HYC5wx1eHvWlhopD7rMJY9iBIt74Vc1lczldbs1KrNtWnTAnoB73uemOX9PWbLU8yp+L5/T9/g2ZZQgqX7/LDFRtayjU9SgqVdovsQfzxS4RxLRVGohjSVpK/CGc6VAI3A1GT6E9LDaRZ68hEUGnpYkmAQAS5OnuDaJJbBXh3D6SuwDKQpDOCD/MJAi2wSTEe/e+/FiTXqR38L/YnLlkn6c9DVwzw6mpa1VVZwLEgb2hjHaLe/wBD70wdwCPXAPw34g/iXqoVCtTI27bX7EEYM5zLirTemSQHUqSDBg2MHvjVK72JjVaIa3D6bRyKY9BtgfW4ZTk8g/pibw3wBMnSNNGLAkklom/SwgADsMXqy8pGCjJryBKKE3jXh1HUgSOxHQ/2npjP+KZ7y58zlZTpI7n09DjWeNLUFCoaOkVdPJqFp9QL4yXxDwY0xTq1XarUqSKjPHxf5QBZYJAHoMTMrj3HR+m9ROMvST54vwCHSoxnUqT0A1fnP6YJ5HL0mrZenWVsy+sSEqMGM/CkVIpqNvhbY4p5emICqAANgBAxWzVcpmBUEBkdWnUblYI2sNv3MYRFnS63E+1Pbf5/aNY4PRWnmdP8FXpqoLhn0s0N90BKjFlUzzXYSBEQcPCUlIBj9f64GtlleoKpHOAIPUASYHvrII6/IYKCO+H00eeuyjxPJpmKdSjUE03Uq14sR0IuDfCqv2b5IKCq1iF2Acg223w80KKoIAAm5x5rN9vT/nEUmuCUI5+zXLiprFSoNQYEMFPxAjqN4MSd+vWWDLcBWn96ozE3YED6ydsEcvWYzqZW7QDb59cS1asAyV9JMfngu+XyU6a2Cs1kYEUzcggs+yj8VovhZ4ics+mmc/lgaYI060BB7nm3Ft/Xvix9pNGvUygp06TVNbgVAh6QTeSJSRB98Z1mPCFSBGXBgc0OovJEXM/DB/5wnJ1fpyp/2GQwKasb/EPDn1ivVArUSplqZVRCqdMnaOpPyxJ9nnEkNXy9I1Q01CxlpMhQDtbcA74W/s+XMZPNrlqlJ1y9eVZSNSB4JVheFmIPeRgnls0Mpmx55K5bLuyoxWZZ4YCQJLcwF/n0xpx5Y5IMXODjKjWsR5gSptNrDFPh/FadamKlNtStsfbf54krV5BA6g/v88ZckO6Dr4DumBOJVgOVQWc9RBPymwA7/TC42VqVpQkaWIJJgkaWB6KL2I/9YK1Hsx6sY9v3/XFWk4QgzAAEfKbfnjxkOqyRk5w0/H78/wA/9HWWJOPa0U+KlaCk01JDbr1t19hee1sBPD1KtnG/lQoUwWO42JAjqP64JcXzQYjWSRsI32vHywY8D1qIJWmNN5cEfe2LWA3jHpPpObK8ShJXV7/qYOtw41Lub9z8DNwLgi5fU27vGo+20Dp1+uLPF+KU8rT82qYQECYJuTAsMW1cYhzuWp1V0VEWopvpYAi21jjo229mfSWjrIZta1NaifC4lT3B2OJK2I6NNUUKgCqNgNhjl6nfBJbKb0D8+s+2M88bZQGmt4AYn/xPf0GNFzjWN8Zr48zYLJTG1yf0H6nDZOsbsPo4yl1Ee3kWKBAjfDXlfE6UqYprlSx0DU1oO8nYyfQmcK1IEiP3+4we8MUPOqCkSRqBi8SRf+h+uMUbXB6frMUZ47lwjWqIBAO8i2LAX0xT4chSmiGJVQLbWsPyxeDY0nlKVnSKeuIWyS92F5kMZ+vb0x2c0vt746LmRERitl6IsxRMcoE9TH98BfFNBzQIVtL/AHiouVvsOhJAGGJmgTiutfUY0n3PTFbaovh2Z74Az3mJXy1RmaedAzX0mAyiIiCvT8WL+ZSjTinJ5jsTULEehgz9bYpcG4pTpPVinFDzG0E7qSSTDEQJM8siBjzjniGkhC0nZtV21gAAAqLEgblhsYxz5YvWVR5Rtalilck6YQ4Rk1FYFZ0pLszEk+lyZ3jCJxHI5nOVqmZot/8AHFU8xO5HJKjqACb9Z9Jw6ZzimQ8hkeoWQjmCEiZ6NpvP+UnCl4h8YGpTFChTNOkBptY6RsABsLY0YV6UGnywfTnmmnFaRa+yjibDzKL6QC5YXMzYQAbRafrbGj65O84Sfst4OWdqxXlUQJ7n9YH6jGkikvw6YJv16euHYMtx4F9XhUMtJi5xnIkJ5i+uofW49cKOYzFSLDb0j6zh/wCJN/JUHqf0M4UOLLCwO/648j7I+nFLbjFv9DpdNNtNP5F/L5SvUE8pkm5JFo+EdI/PE/DajZfNA61KaV8yLCTP5ifzx6rNsBtcep/5xDk8qKuZZqoJUsJ07wAI+dsepw9Rjx4Y0/jS+/2OXmx5MmWeqq9v7Gl5XOBgBPvjzjlCu9Erlqi06kiCTaOonSY77dMUMrkqrtqUaFgAKbkR1LTcnqf2SlDL1Oo/f0xskl8mSLZayxZaah2BcKNRGxPU4gq1OmI65eY029Dgfn2qTCpb1Ij6RfBQiVKQP4rxArMnlA+vrfGb8Wzxr1dXQCBh14xwqrUVtTTI2W2EPMZdqbQwI+WA6vu7Ulwdj6KsXe237vj7FjKp+eLvAqxSvTcbhwfzwNo1wD8Xy6/QY0Dwn4MfUtauAIhlSQS3aYsB859sZYo7fU9RjhB9z8ceR7NQA9cSCsMQeXVJ2AHUn+2LYT2xpdHkFZ01IYjNJujQfbHlPMiTJH0j+t8e1KgYGGj1wOwtEipGF/xtxbyKBVGio4geg+83paw9fbBelV0jmbUPQf8AJnCdxrh2YrBquldbNKhzBRAPgAJKlpHbq/cQnN3JVE09L2d6c+F8/v8AUzgZxwdIgjcfL2OLZzYKlSoiZnvysY62lOxxVz2WehmNNVdJa4sIM9RAiD6DBrLcMpVFVxXpIpL2doYcpF4G5mw7Yx4IuOVUjudVOE8DvyCs/lVSoyJ8AhkmPvqr6j0JIYfl2wFzFQqcEaj2POWI5Z3so0qAdgIAj0wMrEk7z+f54pbk2xz9uNJGp/ZjxlalFsu9mSWUjcgm/wAwT+eHl62hJ1D3cdPljGPs/wA15edpdASVPzBH6xjZWp9xrX1afntjb0zuNPwzhfUcfbl7l5VgDj/FkTSuksDzal9ZBEH26HCvmuMUGkF9P+pWHXvEHF7xPWBrFQABTAEDcdbd7mLdsJPFmZnAA+IgAdZ/piZfonT5anuLrwYsXXZMbpUHkz9EuoFWfwhQSS1oERYHDp4Z4EqqC4kxc9zhL8P+G2XiGh/+nzH1sAPlzfljW6NOABgcfQ4+mdxbb+43J1U8yp8HVNAogbYpcX4xRyqhq7hAZixOwk7DYd8X8U+IcJo19PnUkqaDK61B0kxJE7bD6YaASeUriR94YgbKD6YvgRjipGDUmgJRQDzlC36YUfF/C1rUiCAGW6t2PY+lvzGHnNfXAHidLWpAEm8f2xqhvTM7bi7RlHD6IQ2X3J9Mbv4czC1MtSZSTyAGd5UQR9RjD87QKVXVVkzN9hPzxpP2d5stRZCSCrA3FoIE+17/ADxkcak0a5O0mOtSoBu0YjGbX8Q+ox5mK6Ldyuna4/XFX/EKHRQf+wYJIW3XkvGkovG2K/n6tqZ97f3xe1YqZmrGyqT6kDETIyjxeqUTzF08t4NhO2MwzmXaq8uajaiZqxqCk/CY6CYHtMY0bimR8+myuCoaPhdehERPaMUeHcBFAEc7KSG5ipAZdjyqOvX/ACjGiElFfcDlmd8Xyb06Xl1avmywakwUygG9yZg2EXFt+mA+XrMpMBSSNN1Vt5HWQCO/TFnivFXr1WJUMzNETudgIFvTDZQ8ImkoV8zTp1HAIpXN/W4k7iY745E3PLJySPR43i6bGoSfP5FilkGdWCFm0rqYACLkAAT8RJYADc9MBqdMs9gTFyN9rnb0GHDxRQq5SmqKCuplZK1N4moLsWAEwFLKiiIubnCpkapWohDDUjBrzci/54BR7V7hvq+p/Dx4CvgqtpzdEyqjWJJ+h+sx88bQ1SmQZEd+m2MQ4LzZlAqgTVBC9BzTHtGNe43npoVCoiRE9TJg/rjZ0kW2/wCRy/qrScX9mJXHMwGYvJGq+krt6agbj5YD8BpCtnqCE21yf+28flgjxNl0ruWMyI2F4v1NsQ+Cq2nMvVZeWlSZvnFvaxP1x1pajo4kObY+cKrpXzdaoF+CKc3k6SxJ+c/kMNS4QfAuck1QRBkE/OfqLYesu4IGMWaNOjRidk2PseY+nCRx7iCvbEnmCJxXrPgorYEnooZrAmu/r1/9YJZmpvga1SLz+V/QfrjVDgzS5M38SUh/EtLaTAjlMQ15kX3/AEwx+BK1SnUI5RyET19Jnobe+BviGll6jtUdwKgbSVNQqAIkbIxMwTuNrdsWPs6qpVzDonIoQsZBIaCAPWxPWPnjNNr1DYk/TNDqCuOaVI9F39onHa1KkfCfoMQZpxKolaDBsR/b/nElPKVYH85duxwxmcKlUXeMRhVawUH5bYjFQ3JUE+2LOTSATAEmcLekGtnS5Zfwg+4GJHFse48dowAYC4twilUKtUpqxRgVY2KmREML79MJ/iqoH81AgZUXXUcwxmdzBBkLNhsCLAGcaBmmBEH9/XCt4iqVFy9U0ympFZiGB2UTK2+IRIB5TsY3xox62LcnxejN8zxVmyj0XctpqRTLTqgbyDcEA/8AkMDeHZI1tQJgIjOW/CFEgn0mB88d8Gb+OdyxFIIgLOwZpChVZgEW7bHTa0dicE+I56iKf8PlpFIwajn46pGxb8KA7L/zjB1E08jfg7vRw/4kou35+ww+AeAJIzTuHIsES8GLlvW9h6zhu47XBosArLcbiJuNuuMfyXFHy7hkaDO09OxA740x6D1MouZpMA1RNYViIgiSNRnpMWuY2mz+jlHh8/8AZh+p4pqXddp6/Aq8YrHeTy2t2jb88UfDuc0JmQR/9xAoJ2+IagPkSflgs+eqrrFRMuPMOoipXQn/AGj/AN4i4XwyrSqrXzIJQ3C00NXWG6RTDMq7WKAEHfeOk5qjlxg0i34DzOjNOqgw63BP4b2+ptjR8tmRMKJm8/rOMmSo9OrTelTFOoCW0FW5V2AIVoBInlvsTPQaDkOM03AlXRzcDSbzbcC8zY+uE5V3O0EvboZ0qz74iqPFjiujgCSGBHcenfrjmq97G7DGdR2MctFotGK2Zq2xBVqgDleD0BPbf9+uIXqapggkWtcflg4xFuRFVacCeO5xcvRZ26An3/56D3wXFIi8YWfEyJWikaZqgmWA1QQNo0n1Bt6YelekAudiS3D6LBqzMXdmLQGB1dAkJJV7g9h69XPwRm8vk6YGnVWcDzSFJIPRLdF2tvc9cD8tmPKbTRoLTaNJKpLEW3MEkAKLXxLQ8uWLvM9ADPTpgYdNVuQ/J1DkklwPD8aoiGbQsjqY7enrtiNfFNKBGr6j++FnK0aO/MQdg0x9RB/PBikqaRC9B/0wf/1xcsUUKWRjDULTaYnqIxdyjyi+2ICndzGOYZWgSVIt6HGZ7Q1a2XicVK9UGRPriM5o9bYr5s32xIx2VKej7MVYBHa2AtejrWoDsVZT8xH9cEaijSWYxGxJwLrZGtmF00rL1dtm9BAk+4xojSFO2xayeXOREIvl05CuVAZoa33bgXmBtue+BI8PKaD16dVCqNZag0EiYhrkTJAt1nY2D3S8LN5YDvDH8MiD79fe2KtfwHRqEO+rUtgQxhhAEN+IWj2thOfHCdVWjV0/U5MV0+TNeGZarXqFHRaNNTpfSgBN+8T0739gca/w3ilKnTp0/LICKFWLgACBJxBQ8L0UG0Drcnbbc7YvVOEAI3lDWwFlLaZPQT098FCGOMdi8mXJklZ0lbLENNCmA/xcimd7kAXN/wA8T5XidOqdJUWB3iI+e1sLdPO0mYJV/wDjVATKVf5ZPYqxtUX1BOCK5/KUuXzKVRz08xT8hf8Ac4j9OtArv8hkZKit1pCReQo6bGeuO3rLZmOm4Aki56D89sLvGfFbQaeVp+ZWCy2kqy01/EYIBbskgmDgO3EQxptSzNXNZoAkUlpUyUAB1s6EL5e+mCZJIA64S3QyrHWvUZzoVbEGWbbbbeZnEdI1KSBSRVgQG+FtrDqDPfCpkMxqVWzaGotQavN89wmkGwNJFimQOjWsZabYJZFVip5dc+WWilFUtE6eXcwkk7QwHXY4tNvwU415Cj5Pzin8pUFtWpeY+0dQepxfFEU1hVJ+dz85/XFPhmYLqukaQ3QCYJuZ9ZsTglSeeUk6onaLfvtgm2CqB+YySuJv2Kzb5j54io8ECCFG57CR6X6Yvt5q7KDc3/Tc4noMQLrp+Yxfe0tFdqb2B24CXmTo7QBc++/zxxU4JTKhaqmEMhgLG3Xc4O/xSfiGKn+IjVpxanNkcYoFcVoMoXyqeoH1EfvtjylVfSJpXgfi/tgqtQseUR+n0xbXb7uLc9UUo2QDidPYEmPTEi5sMbbe18RZXIgEyJnaemJ1pxZVGFvtDXd5OxRG5ue5wK4q1FCofVqYiysQT0AMGwv0xaejWcGSE7AX+uO6HD1FyoZupIBJOJGltsjt6SIG4ehQpGlTEggTba/953xaoVPukC20DpicZdfwjEVegNwD8jBxV3oumjjMVD09Mc5dGYnUCB0GB+Uy+ZLEkqItBvNt7QAf3GLVGhW3YgHsDP7+mDaS1aAtt3QRgY4I7WJxElAzJJnHtRiDAQkdTI/qf7YCg7B+Z4NTrSK2qqJ2duX5DbFev4Yymkj+HQzEhdv1GD/l/s3xQr0qs6UiD+X54tOymqAvD/DVBAyqmldWo6oMSLhY+Ede+PeIcOy5EJClSCGk9LbzvFvyuJGLNTgtYuX80LM2APyBvtjxuBkqdQBYiJBI/rhqcfkW0/gGZCkBUIJU+YxlWggfiIIhlZiNU3Ek2wcy9OkltItZZFgB0FumPOG8ARIJ1T2kfnGC+gKIC/K2AnKN0goxl5B1Qc4amNtwNiOx/fQYgq8UfzAFQsQDqUb/AC+eC6qSLiPbHjiJgXI3gfKbgnA9y+Au1/JSerW0yVj0kE/ljmnAbmcSBZcRo2ZGlfLkfeYMp+gJB/Yx5w7hjoxd21Fr6YFvnN/p88FpIHbZdrBQNTAWuT/xF8Cf8cGpGTT5bEhiLkETAta8b494kc3UBQUBp7h1uO1zbFLKeGG5iQV1EGBEj0+Ij1wcYxr3MqTd+1FxONydBGkm4Bi87EEGMepxWjA5zt+Gpin/APT1WwIHJMOdJJBPY7WxbXw8AByn/d/zi36fhlLu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4" name="AutoShape 6" descr="data:image/jpeg;base64,/9j/4AAQSkZJRgABAQAAAQABAAD/2wCEAAkGBxQSEhUUExQWFhUWGCAbGBgYFxwcHRweHx8dIBoaHx4bHCgiHBwlHRcfIzIhJSkrLy4uHB8zODMtNygtLisBCgoKDg0OGxAQGy8lICQsLCw0LCwsLC8sNDQ0LDAsLC8sNDQsLCwsLDQsLCwsLCwsLCwsLC8sLCwsLCwsLCwsLP/AABEIAQ8AugMBIgACEQEDEQH/xAAcAAACAwEBAQEAAAAAAAAAAAAFBgMEBwIBAAj/xABAEAACAQIEBAQDBgQFBAEFAAABAhEDIQAEEjEFIkFRBhNhcTKBkQdCUqGx8BQjwdEVYnKS4UOCovEkFjODwuL/xAAaAQACAwEBAAAAAAAAAAAAAAACAwABBAUG/8QALxEAAgICAQMDAwIGAwEAAAAAAAECEQMhMQQSQRMiUQVhcZHwMoGhwdHhI7HxFP/aAAwDAQACEQMRAD8A0ulWt2BsL/eBaV/1aR9cV0qqpN5tAI6TIM/WfmcRjMU20KIBDkEjq8LLfIkjvgZTRqb1JmQeUmCNiWj1MC59MNXkDtLHFFNVUKuyOJKtuOsAxeJJb16zYY4q5jWy6CdpUA9ecHbcQpJ+Xc46FSNIJmLQBMwAIn3j9cUeIGDrVSFZDIYREEhY7SXi3pvfBU1EHySeIaCvRCtpZQyFEHobiBc2nrb5YI57NBlI1ckX/wAp6ifmN8K2bzlaojmgVRwyABlkwC2tRaxU2k9m98GKGYTyTUAjk5p6iIg9p/riRW/0JJ6F3iFd1roRqDR9ApWTO06dQHckYZOL1/KyrmmREANaQSxg73aYi97jtGAdSuwou1bSSawVQBOkK6zECSSRtfFg534tYkxqKRJEnlaNgBDXEXInBvbspFVs9UpogqCGWNKkgmxGkG/wSrCOm9jGHTw5U16qjdXOkmbgtA+ciJ7AdsKXE8o2cBFPSrqlm06io2cCwOohyLd8M3Cs67VVpKAAqSx30TsI2EgEd7E9cBItF/8AgnL1NLeVTfZg8uTpCCxXSq8uwM+xwv5enUc1KtQ6UU+XG86ACSTvBIj1wyZqvLNTAkrJN9uogEXsbj1wqcLzhql1YqFolgRG/O0uTvsqx7D5VBFvgv1+KMwIWDDqO++rtEmYE2+ox3l6wepTAcmoGLEal5bMpBFySrWtG/bET0VglQQoe4URYNfp1MWHv6Yj4Hk2GYepUF76YMAaoJX5+Xqjpf1wbSoFM+zuZak+lVaDUOoSZbUTcEXEe1h3wWz7sEBEqQANUiNhuuwAJI6RgXnK3mZh1BYAcpjcnssSY5t4gEY7r5lwSlXr8JJ+9pAO4tYEjfc9sU6ZaFzU/wDEPF5JDQCQVP3iO5BtEDtuMG+LVFL0ySTBvO2xZUMW5dduwnA3LqRr8u9R20qFiIEQPkDB9Cb4MVeC06lNfNZi7KAALaWMTfYm6Cff5Nm15BQYyuZDLaSVHLc3XrPoYiNrA4GjiAlqakeYyeZCyD+EEyCOyzJuNomKyx5i0kqMTo5h93SIgH8I6HH3E1C5s1Kc6vKNPR0O7JA6y4C79V2nGeSp2g4Vwy/Ci43OpVvuG5hBmDIQb9vXAasarMdIP8uIGrfrtN4nc2kHE2dzYoPSBIk8/cAPqESOxIv64pU1cU3a7K1STYyRrtJ2gr1v1PXDIKipO9hjg5JUGoYF+WDAna5Mzt9Di8cs5vqAnoZJHpIeMAeFsp1q3w+Y+nuGYrY94Z/l8sOGXysqstBgSIG8YjYNAGlSCXAgs8CdgzFSGj2WDHU4v1WkgxEwIPd1ke4mVttpxerqFTkUEi4mNwyx9QJwGNb4TBAaCBMdNzJtzJAPY+uFPkbHhkwywQSyhgvwgdZMAdLzpE4m4yabUWYr8KhrCxhdUAHeRaL7DFOnXMBSY0LqkQN7Bo6WJtj7LOYIP/UhFUiNLCVYn1hA3t7k4ju7KVUI44fVr06y5WqUpMCtwV1MrDXAjYwW0+4gYaOGcF1ZJUqFhNJdbre0EWJ6ddXrhoqUqSLCDSG1EBRcsZmLGDbtvhZ4PxpGL5dU8t6UEiLKswe0jSOtxO0jAdzQVWWG4KKSoAGaXBFpLRJA3gExGprAfUc57hyrTLaZqmopJW1+iidlAOm/qYE4O5XNfyyAJIflUiLkktBJ2EN3i47DFfNUQ5UmIVva4BBIHaBvP9cHHI29guCSFfP53+HpuBKl00ljAPKLxpJgbd9uuxM+Hf5VIEPOsCo7G8ltJk9YC6hPYDouBfi+kiK7VabVKbU3EQeRgIVvYzvO4Xvgz4bpmFJEkgLPSBAj2EFvdvbFtWyXSPszX8ss8EsGckX2ssA9rDAdW16ATppaPMqNPUnlG9r/ANe2CfFsp5lNVUczuQWGwG7Nf/KSQIuQOmPEpUVikaYtEOebY6WJB68pA6TFrYuLoqWy3Tjry6pi4PzsdyJwGWsyE1J1A/EfuioAVAAP+ZSpjofXBTL0VIXlkVEkEmDIkyLWJBHUabQN8VuD0A+WS3XzWMzqaWCe4LKW3/6Y/Fau8lEWRrU2RpWKlnfqfuksY2k9B6bRjrxKhZS4UAzYXkREbGDYTtvGJc7Q8lqbAE+aW1Ek2JP8sW6CT9cQcc4h/L1iJhR0Mn7wIHWD+zg1H3JoienYK8Nyod5+EA2F5DAhR7lRI7EYYsvmvMBLzaZ3/CCe3Unf0wu+HcrqOplhLj5nSQYO/wAMyO3phl4bUFamaZJUre0TE2a4Mnl39Dtgsv8AECuCll6+msXqWD8kkG4BmZH3R29TiXOsPPpOdJUR1F7uqQNyAKk27D0xYpjzlYEWII+ht6zt+4wCzFRkLJWUOaaeZQrRKyCAtMxJk2vF/Xqtlor8ep6QtGQXpjSrRd0JBjc3RWn1I2wUos1IDWFAAA0j7ojVBtEgD88AGza1s2FdgBq0dtTBOeCLiIFxc802AwxNWCkU2UEgGexECDvvpcg+oB64vu+SUBeFVF8zUW5A0lSRuWIWegjSDf8AESbRg89VySdTXM7DAjMcOpiuWRhqJ8yIkSwj2gAAjvJ9IJHJar6Zm86Tf13wb3sEKVBOoXl9Wk76iFgbdbn3uemKrgUjVViPhJQkbBisqY7MN/UdsXcsCYYOAZlQoBXmIj8nibdemAniMiouoXVWUOGmAmvSQwMWESfQdcIGBLgFOm9FWYhiVHMehgACOliLDFTiynSrAmUqnlQCdtJcWuUDMI6jvF5eJIIKExqVgrCN4JLevLFv9XpFbjdSKUWAqANdrAAamM7817gz+eLBXJdzebDU0qODTi+hHIkWMBpHTTeYmemFPw55X8XWNNjUWpTDLqJny4OkEmOYlhaLRgtV01Vy9ZdWlyGamwkaXNxvEj4iNrQI3wLoZenR4g7KERSo16SSoEsoHYRAmLbHC0toY3oM1eK+XmWpWLMqBVmZZ3IdrbFYBJ7et8MOWYlH1QGUkCfxNJX0NivfvbC7wJzUqmuTKMFamCNlI5jPcQ243LDYzhhqEGmdJgG4tuSbfSRftGLa8oie9gLP59hSemxUfy2GpjywwEQOpmwH9sEmzXl0i+oKigX3JAFgB3Jt6kiMLPiPKJVIcgSjJ1gaS4LNtFtM7jY77YOcMywzdTzGH8ugxC3IBYDSTp2MT12ItcXY5bYFFpPMqUSRTZajANoIUG0DSAWhYHf1N8D6lB6akld7kgG+5b3JvtO0ezSaYIlZkiffb9MVuNEeURtABMk2gzFvUR88ROiO3opm1BWJXSFkC8AEXFtxcRbvgNwfNhclFMEGSFU7jRyEbntFibkkEzOLHGnKZRoB5SRH5j3AsMX+C5VKNO45mUEg933EbRIY/Nj1OI0Q+o5uowJP3FgBQJJU8xGqbEWmOp2wpcQy7BKaOhUl4kdiYv0kwDhuPHECeYACSLkW3EhZiO3Xrihx5AypUKXcfemRYkGRs0gGN+nXB45bKa0VyyALSpnlgElT1tp2F5JmNuXvvdyFTSDTUwW1BYE3XVInYbGx7z1wPylCsrsShDVKahTEQY3PQEBYgmQPyt080SwDHS1rMIkjdvaV+oxcloHyWTScwLqApUgMLmbgfItJ7+1g38GlSm2oh00sp1LPUkTccoJDQCCdO+DNHMqUpOYA0gOpMjUyi5+p+ZPXERpRSOhohpBHcAsR7b/n3wsIX+BpT0ZVtA1EJMEcrGC8ibmakDTP0FjOfyL1qrKp0+WFZWjcgSoPf127YpM7acvqV6lXzAE1wppxAkgQCSWDae0wQAMFeC04qM9RjUOrQvSWESdOw6j0AxXcE0ccIygd6tOoih7Si/c0GDB30vqkT09cMf8AjFEWg27KY+UdMLlCoz5ggMLqTVCsdYAsF3ka2kzAsp7ghjTIIABAFtoxTsmgZlaggjVyeZ5dx/lMD0ubn3xRr5M1VYaip1aYN5EAEGLmdPfriXhdXzaLMwsASwH4gWP1Fz/txHmF1GlUBPxyb9zK/TV/5HFpFNgzhGeNRBrY6kpR/wBwLhwT/wDjAnp88e8doeXR0AU6kAT5k6VUSfu7AaTcmNz6Gi9R6JzK6h/OYNT/ANTHTB6wSouNxPYTP4ppBcvVRqhiohR+YKWLfAQtyxLwoXbS7DtEfDIuQxQpH+HpFliKIa3Ro1EfnhP4vlKozZCKfLYKlISCGOpQdUdeW5NoPvh3rOSopRDLTEzsVIjeN5H5eowp180lTiVNKcFUDGm4qCpaIcarxDNsT12tgGuEEnyxkp5dKRWil202neDI3F7XJxbyKlywsAsBDJuLGd4gwPcYqU6vPTXdo1MbSFBU+95P54J06fNqAsYvPWZiO0R9fo7XAvgUvG+UmmoV5qK6FVsQdLNdu49O7DDPwULQWjTZhBlZJO7XEjqTpJk3mO+AHiDIJUr5Yaf5i1QxbUPh1JI0wZF/Tr6jB0k69RMBRJiN9Ur7khYEbW7xhfljW+C3Wrc2nmEA2I2ta/v+7Yu1KQOqSSOv0n8/64qUaOosWF2PXoPu+wjf03xLWd0Em8GdwJtPzsBi+QZcgfxNmf5eja4JkbkCRe95WB0vjpj5urcBVSI7qX79IYb9p6YH8ccu6EEBSyAq0EmGkqATE3DA+h+XdHOGnYqSRYm8C5j1ESL+oxEqLlt6L+UpJToqtJRoC2U3kRBmeu3zxNVqipTTzIGlgYInb4Y6YHcKJZqjbBGZVJsRDX+pG+LNMszDyysm0b8wNge0Xv7fIkgb8FisYIMmSdIB239PVf1xxU1HUqQLDmi5LdCe1r9io6xjjN5jyzD6T1X7sm4322HtJN8Tq4Aaot1IUgkgE7Wn0IO+2KbtFJUwGmSqLRVm3cgpSIJKjXqMkNEhQZPpb17qOzOyAEbslRSu4sBHQgSCPvATsTFjKPUaj59U6ajQVO+mmpmApYxIEkdzGwjHWZ4KKjVCRAbbSQDrDDS4gW1TI+uBT+QmUuHADMMGNkqswDNqeWS51EA6f5sAEC+neATYUHzmCGVWJvBlr77AmB7T64qcK4aFaopQCoFUyGYh9NiQDBCatEi4EwCYx9wQlgGKsBV7H05ibd5P5YkdIuW2GOE5anTrPVXSXrIA7DclGcCR3AYD5emDq02gX/f0wtcNzZNQoUCaFBCggmS1WHMbB1WY7MO+GenVsL9PXEQLFbg/EBTq5igRGmpqMRtU67bapHz7Xx9xZwxomTokMI2EFSNr7T/xgbw7OK2ZZgoK1KSlW/EZg+uzL9ffHNYlqFNQ1w6xN50wWAJG536b4Iom8R02eogpiNDLUHKSAUgaItzMHZRHXT2wP8StTr0xVWmzuKilWS5SGpnnGoQgJ3IYTqFjfB2oA2ZEgwFDT3OqAL/WPQYAeIMxljWp0EQ+e9fVV3ALMwuSDcSs6YjrvgZ60FEY82GDtO2gEekEav0/TC1wgVTxZGqqKaVMs1VEDBgpfQSRKgrJF1MwdjhnzWYBeoCdOmkAfTqSI6R+mF/K8cqPxB0dQo0N5QBYsFIWAWYC5Jkg7QMXLlIqPDGDOqKdSnCgt5bpaPvaI+UiPrgqoVUN5gTJ62F8B+L1ualadSljBFwIUR2P8zeLW7Y6rZzVSVEEll0C8b6QvzhxiygRmKdSpmKeunYPrptHwqTA/wCoeYgA/ALdZODmSzqmoVdeVF6g2Y6gwk2JhR6w3rgFw3iU5ysgWmFSSFQgzdonSSNXJJ9563JIk1mOuQJYLv29J2m53hexwMNqw560HJOoz8LEidrQIvixWqghF6FRqMSLbel/Ta2AZzZdZI3FQi+4RhHTr+h9TiGnxHStPSZUKgudwSf7W9hgu0C6KOay4/iEpamlCXA0+jAMWIH4zYbyCRi1nQGIqAkaaellgkncxbsQTI3+mIK2ams7amhVA5pks5gwOwWmpn1JmMRUa4ZJaNQpC83uE2HW5/XBJf8AZbbsIcEyzVVXn1MhaCJgwxAnfaBf0J64P5Tw8lMs0l3dyxZvawHS3T3wF4Dw0rltQDLJZjz6TAJgWIOmP698FfKqedM/y9GxNw87xpnbrqPtjn9V1kcNJ/Df6V/kZCFlqrRDNGkWBMm/Y+hBt37dzAzPZQU5I5aclqhG4tBbr0ALTvc98cDKN5KB6yBw4JeTDXblnl1EggR3G2LWZGoVaWteaIUfFTUrBY379RFiO11L6hjbr8/0C9MGcGbzKWgshdpDOGkcjAbGALEnRHX6WsxUIq0Q1mLRKknVEne0gKAbztgRkqFNaNUhkYo4WnoIi+knqBPMSSO03O9ziOaQvTqECdL8xPwkAEr7/wB8bsUu5C5qmLWY4qq1xmUUPztTcppJamUDoslwxhqk2EDqexjh1Uo9ONqiSVmwJAJIHQe3p3wEoq/kvmTRLAl3aPLYotOEAUix1BTOjeZLQLl8tmV/iEaOVqOodBzBABboe+Cj9yS+x14fy4p5jMEFmBFIy+4lPgXrpGsj0uMONKmmkX6DvhE8N6KJrI4flbTDkzKzfnvpvIJ6HB6iQVB1bgH4sMjHQEnsUMrR0ZqvTAYJQK6ZO06jciIAVVH/AGjvgtToFsupAkwGUve95YmCZgC9u+Kufo1UzFZqZJGYXSgDMG1X+7UAYCQQCbQwj4ZJ3PcMqLk0pojMwWmhUC8QA29rCcKi9BvkqUkZ8w+8pomBG4MX6gXOAWczD1M3lEL0yUJCgKNSnU0hiWmSAOkSpE3MvvDOGmmajM+o1HLXWIHRfWO+FHOcK0Z+jVZgNTiEJWZEQ2kGRq5zNvUScXORUFyEhRNV6pZCFAFOpIieWSQeo5gLdcJXhrKuOJVqdNWVfLLprADaSFAJ3gknb09Matn1BpONpQib2sb4znwmvl8XI1liadUOS0nUXDad7wBPzxJPaJHhhVxVPltpdm8oOAbPplJBAjmmLR3Fut85JKQptWfQgMsxMQFQx2gconBrMZOa6VtT8qMhSFhgxUi82IK/mcCfE3GlpKV01AzKACEmNZgmdg2lWiTgpPTZUeUgf4d4ahbMHywkto5TqkfEGkm55gb9I9cF6FACqyAkFUuD/m2PYfDa/T2x74IoaMqrtrZ6xNV2Y8xL3WYtZNIta2OfF6BKYenyuzqrMtmKwx06hfp3wEsnp47fgZDG8uTtT5JmyBpjkBMAwN+1rkDcYh/wvSATJ0jqF6Ax06aicZnncw6mQ7gzuHaf1w7fZ7nK+ao5hKlUkAAKzcxGoNO/xbDfCsfVKfg29R9Nlhh3d10WeCZV6q1XkS1UgQZjQopxIF4Kn0wRzHCGnVpEaQDAkmL/ALtiz4d4ScpQWiKmuGY6tOmdTFogTtMfLBEZhvw/Of740K6Oc+QDwvg71aSVEZFDKDDUz7/egqSDG0j8sHTwwectbVzKumLREk3tO/r0GOmzRAPQYEcS4nop1KryFpqWiYJi9/fYDGbL0ccv8X419/8AwNZa4LY4SgpCjrfSDIIfmkdyo9cWBlB5hqH4mXTYsREz8O0+uMdzn2i58taoqD8K01t6SwJwd8JfaVXetTo5gIwdtIcDSQTtI2Im3TFP6bBW3b58/PIXfIP5mklNqqySlLymBbrEo25F4QDUes2m2Js94e0JrpM7soY+W0fzWIbQsiNI1Nc9sS5OorZ+urLyNTBhgCCyvJInp/MHzB9MEPEmeAoEEgL9469ACi7Ev90QN+5A64ZHHGKdIFydi3luB68sKhqMcxVJNSpSZlV+dv5YGwp30yBMAGeuB3AcuiZf+KqlNFIRC6iA6VHQsAblSAkbmBfDTwzIhMhl1MgKKTWk31KxF97/AFwrZeq65OuPLYEVTKHSzT5QcQFgHnAPfeb4PS/Qm3+oU8I5AVMqSRTV3dtWheWQ0Mbkt0nf02w1Lw9I+FfpgB9nxAyFLm1E6jMG8sTPXphmXNiB8X+0/wBsHG6FyqxB8a5paVdSlSHot5tVCSSQrAKwk/CFE6E63iAcPOTzIqotSm+pHAZSDuDscCPFmTUgrUVdFQRECS20SSIB1La91GPvAdKMuUS606jKJJB6MYgQBLmBhcXTDkrQfqBxsT9MZpxCRnadU09QFRKfm6ySDTqLTIKkAAF6hXYnlmQJxqS0D1MezH+uFPP+A1qMHNVvMD6gYkGGZwpFiRrIO82ib4kt8EjrkPV6TQbxY4yrhhZOLo5BEuaZ1EBiWU8x9yswBaVFsa9ULG2lh/tOMu4vwOuuap5gI4KMHKldwGLtDdSQzLBuCvqMXLwSHk0ryidz+/pjLvtGz9X+IGXpvU05gIh0tAB1coMC0zNiCZINhfVaTI2wH1wM4hwWhWIZ6BYqQVOs8pBkMBqsR39SNicFJN6Bi0tk3kutMIh06QAsR02HtbA+r4Vq5qP4rMVFVfuU9MMb8xLAnYgRpFwSLHBrICmsyWLE21/06b4vcQy/mUqlPU6a1K66Zh1kRqU9GG4wORXoPFJx2mJ+Z+znKAWFWe/mt/6/LA3hHAa+Tq1Eo1dVOosw6hdJXdi4GwUmyjVJE2khk4jSKjL0aeaqAowJPK7VFUGVcnoe/oMQcUNOzVUDqpkhlDDaNiDe+LjiTXBcuoycOTa+7s44dVeoxLP5g+IMraRfZfLg6Yj7zE9epGDCqdyYHrBxTyGaWrLJyqIAJG8dN9sdZmszBgD8PQdbde++GKLWhTd7KpbVVk307SbH1G+8fphY+0nNaMutJdINdwDA6AyfzC4bqNIBRtcAwYP59cZh48zgqZxVEFaKxbbVc/0UYZHkkVsSqjST64lyFbRVpv8AhdW+hB/piPyzBNrEDcTefqLb+3fDHR8C5psuK8U1UiQrPpYg7G4gT2JGGNpcjjVf8P05lK6RBDCoJFwQNJX5qPy7X98TcMq5qi9Gi9JVdStTzCxlTuBp9h1HW+K3hfjVLMIqspSsFurGzRYsjKSrL7GRIkCRJjM5hKK6qjKi+rX9bRfGXTQr3XwThgEFMOLKFsb2gf0wrZLgSjz6KnTTch1+JoYGObmvyhIve5sZx6/2hUA8IjN/mJVAd9pMnbeIvvM4IcN8a5evq0uAVuZXYfin8Pc9JExgG4h9k0noI5PIpSpJTpmyAKAZFh8jidaTR0/3/wD8YnpOHEl7EW07e9jfE4yo/G31/wCMHYuhd8V5DN5hQKSqAGvqI2IYSPY6T8sc+FqNbKpVWrTbmqal03sQBB9RpF8MDZw7QR6yP74p5vi9OmsvUCjoSwE+g7nA9u7YSbekeVOKR91191M/pGPqXEpEhvrGAHFc/VkQ9QHfSvt1GxHvgtwXMCvSDssOOUmFPzt+5wSlHgZkwTjFSsIDMk31fkP6HC1448StlqYVBTaowLcwJAUWnTIkk/pg6+VE2VT/ANsfphI8fcNIWpWquiU4RKW5OomShtCqYJnpGByaXtAxV3e7gC+H/FWcNT+ZTFZCechQhUkEgAiAWgbEHpcY1I0kgFXInYh/74yPgnHKC0Spb+bdnAVmFiOeVUjaAT6YK+E/EOYq5o5SmVdWMpUe4RVHMOUjXMgxNifWycWafc1LgdkxRce6JpGk9d+5E4uVKiVU0sSJ/CzKbdipBGA1Hg9WrW1VMwTRpmdCLp1sPxMWYlB+ERPWRIwZGYo1QNLowI1LpIMgGCwjoDacOlJMQk1tAnNqiSQXk9dZJ37z6Y44adTa2PKLR3Pt6Yh44lBFLOYjpJk2mAvWw6fPAbhPG6dN7ColJoklRBHRoBke8YZ3wiqvYDjN+6tDbmHlSJH0A63HzxTy+SDQwkyWNxt0selxb2xDleLpUqFaVRX5TaRuOsSCRghSqROoT19JHbEjLWiNO9g/i/Da1WkyUHUOREzEDrBgwY6x9NwNyPgisVCVKqUaXWnllgt/qqNzN88N/DyAmowL3PtbC1xjjYp5unUGcXyVBDUlUuWn1HLvfVMiCIvhU83a9uh2PFKS9qv8BLLeHaNBNFJAo9pn1JNycK32gUMw+WKKsqDNQj4iq3iALz3m2G2ua1Z6FbL1V8g3dSPiB67TNgItF99sWM2kjvi1LuVMBrtZi1PjrU3y5TlNKCqD4T+PqQog3HW3qcaJQzYza+aXUdAukFQN4N5Jje462GEnjHDUWo+lQDJG298Q8DzDgtRVygqAwd4YDeDbp+mMWZSSpM7i6K8fqef7B7xF4Xp1RUKKqVV5gq/A4m0fhI79IHocZ/QqPRYOjFHpyb9huTNpkwQZmTjTuDh2q0pOqAQx2tFyYgAk6drb26YT/GvDiubdhYHSTY7udBAFiZv9cTFJyhbMrdPtfKV/5Q1+AOLk1NIIFKqJRC45Kg+NEBuV3IG1x640dS3Y/XGPHhXkZYKFIqpBLbkVQG0X9CAY2nGl8Oz/AJlKnUsNaK0dpAMfnjXB6ox5lcu5BKoZ/wCRjHftWLmuRdEVRoIsLi5EbnV+mNjqZUfjf/cf74zL7W+KhDTy45oHmMSAd5Cj2sT7xislOJfTX30vgWuE+NCRFZbqIBWdJtEkGTJncT8hAww/Z3Ur5jM16qArQgCQQJYRptPxQWN+hxmFXf8Ae2NI+zjgXEKWY1BPKQAeYag5WBEgAA8xgzbbYkbHPGKU+42Tiuxxbo08Kw7n5A/oRhc8f8HTNZVxWdqa0pqhlH4VO6k8wg7SMNGYdlPTCj9odZzkyUnRq/mkCSFgi4/1EY1yfts5uOPdNRsReB8NpUqCOFV5EklQZ/1SI/yx2nvgVlMx/BVjmabBTpI0RY6ht6dNu2J2qFaAalUIBtcWPrBvNjcbYUs15lSGLBpLKJIHwgHbYAhhAGM8GaJxpWNGV8ecRrVBRpsCH5RRRFAM73ILT6k/lbDv4R8IZ6hWp1appxSXkWQTMMukQsKoDki/pHUEvsz4DQpUUrU0Gp0BLG5MidzsJ6Yc85XKDUELDqFBJ94F8Pcdmbu0LPGlU/zMwB6LYxtfrP8A6sTAws8WpPU5YM7hFIEAblj923uTtJmAycZLVDTOkqzSF1rAX/MQw7GI6lsQ1KKZekHdSXgkLMsWjrvNzE7Yw9R2Y5OeTfwh2NSlSj+/8CO3AaiEMsJ+E6okjsAZNxv/AHw7+F861akdek1KZhtJUg2s0jY2gj274j4Zmausq1LdZNSw1t1AEkhR0mLdMVPD9KqM/rqBV81HUhSb6SrIDI+IQ23rviYeqm8lNaDngioNjZ/hFLM01WqrEITAFRgL3khSAfngTn/C+TRo/hq7Aj40ZnE9o16p+UeuJ38Q0qesyxKvoKRzMQJ5QdxHXb6jBqln1ZQwkAib2O03BuMbZ4E5dzQmHU5Ix7Yya/mC+EZtkApUstmVRTALrTVYtfmqTHymxtgnXqd8R1M+Ojr9cL3FOPopIBk+nX57YbDG2IlMBeLaR83ljmUE+9x/TCtWp6GBBnr88EqtV2qu9YEEmNzAHSNJuL7/AN8Vs7RJNhAPXbGXLtnsOjXbijFu9DHwPjOXpU5Zmaq+4Cyx7BQNhb03M4C8R8ytWNV1amqjkBa+8hom3/AwNymbNFwV3H7OLHGOM1QYqLotI9QdiI3nFJrtozf/ABxx5u++fkefC3D6eZVnrFtWq5FSAxA03A6xaf6jDfSylMKApAAEDbbp0wt+AqFRKOitSZLa1Yky4a82ELExBbVa4AjDYtNY6YdFKjidRK8ku3iz7Uev6YwLx9V153MHVqHmECf8sCPYEHG4cb4j5NKpUi6ieaw9z6YwHjtTz2/iAwUVjrZVEaS14ux9yOhJGJLHKeol9NljC3L8AqnWAIvBBt69saT4d8f5uitSnmFVigBQ1AyuSSJ6c4AJbofW+M4OWEiNzAknr7nb54/QlLL68vTpZpVLqi6wDMMBcg7jrceoxJdPKPnYb6mLrvVr+pdyfEVr0VqCbjqpW4sbG4EjFVsmlUmm4lHEMJI9Rt7Y9y4Smop0lCqNgNsUa/HadEkkEkTEARI+f/rDYwfbRglJd9oyb7QqQo5mpQQEKptPRSAQBO5vc/sJ3mfCsSAxMdTMSJ/7RjX/ABNSyufY1awWlURIHMZcSLQAJNx8j2wn5bwqamYWglMajebkBZu99wP1thLxuHg0+p37bNF+zuqU4dl6hNiCI62Yi3ew2w7Us4rCVv8Au++KfDOCJTRFAgIAoAG0fpixnaOlSALR9bgn8hhXWZXjw3FW9C8cbl9hb45xWrTqa2pirRAvoUkjsdi0d7eonbADinENbA6vMZgCsEMFBHSPi2+HYC5wx1eHvWlhopD7rMJY9iBIt74Vc1lczldbs1KrNtWnTAnoB73uemOX9PWbLU8yp+L5/T9/g2ZZQgqX7/LDFRtayjU9SgqVdovsQfzxS4RxLRVGohjSVpK/CGc6VAI3A1GT6E9LDaRZ68hEUGnpYkmAQAS5OnuDaJJbBXh3D6SuwDKQpDOCD/MJAi2wSTEe/e+/FiTXqR38L/YnLlkn6c9DVwzw6mpa1VVZwLEgb2hjHaLe/wBD70wdwCPXAPw34g/iXqoVCtTI27bX7EEYM5zLirTemSQHUqSDBg2MHvjVK72JjVaIa3D6bRyKY9BtgfW4ZTk8g/pibw3wBMnSNNGLAkklom/SwgADsMXqy8pGCjJryBKKE3jXh1HUgSOxHQ/2npjP+KZ7y58zlZTpI7n09DjWeNLUFCoaOkVdPJqFp9QL4yXxDwY0xTq1XarUqSKjPHxf5QBZYJAHoMTMrj3HR+m9ROMvST54vwCHSoxnUqT0A1fnP6YJ5HL0mrZenWVsy+sSEqMGM/CkVIpqNvhbY4p5emICqAANgBAxWzVcpmBUEBkdWnUblYI2sNv3MYRFnS63E+1Pbf5/aNY4PRWnmdP8FXpqoLhn0s0N90BKjFlUzzXYSBEQcPCUlIBj9f64GtlleoKpHOAIPUASYHvrII6/IYKCO+H00eeuyjxPJpmKdSjUE03Uq14sR0IuDfCqv2b5IKCq1iF2Acg223w80KKoIAAm5x5rN9vT/nEUmuCUI5+zXLiprFSoNQYEMFPxAjqN4MSd+vWWDLcBWn96ozE3YED6ydsEcvWYzqZW7QDb59cS1asAyV9JMfngu+XyU6a2Cs1kYEUzcggs+yj8VovhZ4ics+mmc/lgaYI060BB7nm3Ft/Xvix9pNGvUygp06TVNbgVAh6QTeSJSRB98Z1mPCFSBGXBgc0OovJEXM/DB/5wnJ1fpyp/2GQwKasb/EPDn1ivVArUSplqZVRCqdMnaOpPyxJ9nnEkNXy9I1Q01CxlpMhQDtbcA74W/s+XMZPNrlqlJ1y9eVZSNSB4JVheFmIPeRgnls0Mpmx55K5bLuyoxWZZ4YCQJLcwF/n0xpx5Y5IMXODjKjWsR5gSptNrDFPh/FadamKlNtStsfbf54krV5BA6g/v88ZckO6Dr4DumBOJVgOVQWc9RBPymwA7/TC42VqVpQkaWIJJgkaWB6KL2I/9YK1Hsx6sY9v3/XFWk4QgzAAEfKbfnjxkOqyRk5w0/H78/wA/9HWWJOPa0U+KlaCk01JDbr1t19hee1sBPD1KtnG/lQoUwWO42JAjqP64JcXzQYjWSRsI32vHywY8D1qIJWmNN5cEfe2LWA3jHpPpObK8ShJXV7/qYOtw41Lub9z8DNwLgi5fU27vGo+20Dp1+uLPF+KU8rT82qYQECYJuTAsMW1cYhzuWp1V0VEWopvpYAi21jjo229mfSWjrIZta1NaifC4lT3B2OJK2I6NNUUKgCqNgNhjl6nfBJbKb0D8+s+2M88bZQGmt4AYn/xPf0GNFzjWN8Zr48zYLJTG1yf0H6nDZOsbsPo4yl1Ee3kWKBAjfDXlfE6UqYprlSx0DU1oO8nYyfQmcK1IEiP3+4we8MUPOqCkSRqBi8SRf+h+uMUbXB6frMUZ47lwjWqIBAO8i2LAX0xT4chSmiGJVQLbWsPyxeDY0nlKVnSKeuIWyS92F5kMZ+vb0x2c0vt746LmRERitl6IsxRMcoE9TH98BfFNBzQIVtL/AHiouVvsOhJAGGJmgTiutfUY0n3PTFbaovh2Z74Az3mJXy1RmaedAzX0mAyiIiCvT8WL+ZSjTinJ5jsTULEehgz9bYpcG4pTpPVinFDzG0E7qSSTDEQJM8siBjzjniGkhC0nZtV21gAAAqLEgblhsYxz5YvWVR5Rtalilck6YQ4Rk1FYFZ0pLszEk+lyZ3jCJxHI5nOVqmZot/8AHFU8xO5HJKjqACb9Z9Jw6ZzimQ8hkeoWQjmCEiZ6NpvP+UnCl4h8YGpTFChTNOkBptY6RsABsLY0YV6UGnywfTnmmnFaRa+yjibDzKL6QC5YXMzYQAbRafrbGj65O84Sfst4OWdqxXlUQJ7n9YH6jGkikvw6YJv16euHYMtx4F9XhUMtJi5xnIkJ5i+uofW49cKOYzFSLDb0j6zh/wCJN/JUHqf0M4UOLLCwO/648j7I+nFLbjFv9DpdNNtNP5F/L5SvUE8pkm5JFo+EdI/PE/DajZfNA61KaV8yLCTP5ifzx6rNsBtcep/5xDk8qKuZZqoJUsJ07wAI+dsepw9Rjx4Y0/jS+/2OXmx5MmWeqq9v7Gl5XOBgBPvjzjlCu9Erlqi06kiCTaOonSY77dMUMrkqrtqUaFgAKbkR1LTcnqf2SlDL1Oo/f0xskl8mSLZayxZaah2BcKNRGxPU4gq1OmI65eY029Dgfn2qTCpb1Ij6RfBQiVKQP4rxArMnlA+vrfGb8Wzxr1dXQCBh14xwqrUVtTTI2W2EPMZdqbQwI+WA6vu7Ulwdj6KsXe237vj7FjKp+eLvAqxSvTcbhwfzwNo1wD8Xy6/QY0Dwn4MfUtauAIhlSQS3aYsB859sZYo7fU9RjhB9z8ceR7NQA9cSCsMQeXVJ2AHUn+2LYT2xpdHkFZ01IYjNJujQfbHlPMiTJH0j+t8e1KgYGGj1wOwtEipGF/xtxbyKBVGio4geg+83paw9fbBelV0jmbUPQf8AJnCdxrh2YrBquldbNKhzBRAPgAJKlpHbq/cQnN3JVE09L2d6c+F8/v8AUzgZxwdIgjcfL2OLZzYKlSoiZnvysY62lOxxVz2WehmNNVdJa4sIM9RAiD6DBrLcMpVFVxXpIpL2doYcpF4G5mw7Yx4IuOVUjudVOE8DvyCs/lVSoyJ8AhkmPvqr6j0JIYfl2wFzFQqcEaj2POWI5Z3so0qAdgIAj0wMrEk7z+f54pbk2xz9uNJGp/ZjxlalFsu9mSWUjcgm/wAwT+eHl62hJ1D3cdPljGPs/wA15edpdASVPzBH6xjZWp9xrX1afntjb0zuNPwzhfUcfbl7l5VgDj/FkTSuksDzal9ZBEH26HCvmuMUGkF9P+pWHXvEHF7xPWBrFQABTAEDcdbd7mLdsJPFmZnAA+IgAdZ/piZfonT5anuLrwYsXXZMbpUHkz9EuoFWfwhQSS1oERYHDp4Z4EqqC4kxc9zhL8P+G2XiGh/+nzH1sAPlzfljW6NOABgcfQ4+mdxbb+43J1U8yp8HVNAogbYpcX4xRyqhq7hAZixOwk7DYd8X8U+IcJo19PnUkqaDK61B0kxJE7bD6YaASeUriR94YgbKD6YvgRjipGDUmgJRQDzlC36YUfF/C1rUiCAGW6t2PY+lvzGHnNfXAHidLWpAEm8f2xqhvTM7bi7RlHD6IQ2X3J9Mbv4czC1MtSZSTyAGd5UQR9RjD87QKVXVVkzN9hPzxpP2d5stRZCSCrA3FoIE+17/ADxkcak0a5O0mOtSoBu0YjGbX8Q+ox5mK6Ldyuna4/XFX/EKHRQf+wYJIW3XkvGkovG2K/n6tqZ97f3xe1YqZmrGyqT6kDETIyjxeqUTzF08t4NhO2MwzmXaq8uajaiZqxqCk/CY6CYHtMY0bimR8+myuCoaPhdehERPaMUeHcBFAEc7KSG5ipAZdjyqOvX/ACjGiElFfcDlmd8Xyb06Xl1avmywakwUygG9yZg2EXFt+mA+XrMpMBSSNN1Vt5HWQCO/TFnivFXr1WJUMzNETudgIFvTDZQ8ImkoV8zTp1HAIpXN/W4k7iY745E3PLJySPR43i6bGoSfP5FilkGdWCFm0rqYACLkAAT8RJYADc9MBqdMs9gTFyN9rnb0GHDxRQq5SmqKCuplZK1N4moLsWAEwFLKiiIubnCpkapWohDDUjBrzci/54BR7V7hvq+p/Dx4CvgqtpzdEyqjWJJ+h+sx88bQ1SmQZEd+m2MQ4LzZlAqgTVBC9BzTHtGNe43npoVCoiRE9TJg/rjZ0kW2/wCRy/qrScX9mJXHMwGYvJGq+krt6agbj5YD8BpCtnqCE21yf+28flgjxNl0ruWMyI2F4v1NsQ+Cq2nMvVZeWlSZvnFvaxP1x1pajo4kObY+cKrpXzdaoF+CKc3k6SxJ+c/kMNS4QfAuck1QRBkE/OfqLYesu4IGMWaNOjRidk2PseY+nCRx7iCvbEnmCJxXrPgorYEnooZrAmu/r1/9YJZmpvga1SLz+V/QfrjVDgzS5M38SUh/EtLaTAjlMQ15kX3/AEwx+BK1SnUI5RyET19Jnobe+BviGll6jtUdwKgbSVNQqAIkbIxMwTuNrdsWPs6qpVzDonIoQsZBIaCAPWxPWPnjNNr1DYk/TNDqCuOaVI9F39onHa1KkfCfoMQZpxKolaDBsR/b/nElPKVYH85duxwxmcKlUXeMRhVawUH5bYjFQ3JUE+2LOTSATAEmcLekGtnS5Zfwg+4GJHFse48dowAYC4twilUKtUpqxRgVY2KmREML79MJ/iqoH81AgZUXXUcwxmdzBBkLNhsCLAGcaBmmBEH9/XCt4iqVFy9U0ympFZiGB2UTK2+IRIB5TsY3xox62LcnxejN8zxVmyj0XctpqRTLTqgbyDcEA/8AkMDeHZI1tQJgIjOW/CFEgn0mB88d8Gb+OdyxFIIgLOwZpChVZgEW7bHTa0dicE+I56iKf8PlpFIwajn46pGxb8KA7L/zjB1E08jfg7vRw/4kou35+ww+AeAJIzTuHIsES8GLlvW9h6zhu47XBosArLcbiJuNuuMfyXFHy7hkaDO09OxA740x6D1MouZpMA1RNYViIgiSNRnpMWuY2mz+jlHh8/8AZh+p4pqXddp6/Aq8YrHeTy2t2jb88UfDuc0JmQR/9xAoJ2+IagPkSflgs+eqrrFRMuPMOoipXQn/AGj/AN4i4XwyrSqrXzIJQ3C00NXWG6RTDMq7WKAEHfeOk5qjlxg0i34DzOjNOqgw63BP4b2+ptjR8tmRMKJm8/rOMmSo9OrTelTFOoCW0FW5V2AIVoBInlvsTPQaDkOM03AlXRzcDSbzbcC8zY+uE5V3O0EvboZ0qz74iqPFjiujgCSGBHcenfrjmq97G7DGdR2MctFotGK2Zq2xBVqgDleD0BPbf9+uIXqapggkWtcflg4xFuRFVacCeO5xcvRZ26An3/56D3wXFIi8YWfEyJWikaZqgmWA1QQNo0n1Bt6YelekAudiS3D6LBqzMXdmLQGB1dAkJJV7g9h69XPwRm8vk6YGnVWcDzSFJIPRLdF2tvc9cD8tmPKbTRoLTaNJKpLEW3MEkAKLXxLQ8uWLvM9ADPTpgYdNVuQ/J1DkklwPD8aoiGbQsjqY7enrtiNfFNKBGr6j++FnK0aO/MQdg0x9RB/PBikqaRC9B/0wf/1xcsUUKWRjDULTaYnqIxdyjyi+2ICndzGOYZWgSVIt6HGZ7Q1a2XicVK9UGRPriM5o9bYr5s32xIx2VKej7MVYBHa2AtejrWoDsVZT8xH9cEaijSWYxGxJwLrZGtmF00rL1dtm9BAk+4xojSFO2xayeXOREIvl05CuVAZoa33bgXmBtue+BI8PKaD16dVCqNZag0EiYhrkTJAt1nY2D3S8LN5YDvDH8MiD79fe2KtfwHRqEO+rUtgQxhhAEN+IWj2thOfHCdVWjV0/U5MV0+TNeGZarXqFHRaNNTpfSgBN+8T0739gca/w3ilKnTp0/LICKFWLgACBJxBQ8L0UG0Drcnbbc7YvVOEAI3lDWwFlLaZPQT098FCGOMdi8mXJklZ0lbLENNCmA/xcimd7kAXN/wA8T5XidOqdJUWB3iI+e1sLdPO0mYJV/wDjVATKVf5ZPYqxtUX1BOCK5/KUuXzKVRz08xT8hf8Ac4j9OtArv8hkZKit1pCReQo6bGeuO3rLZmOm4Aki56D89sLvGfFbQaeVp+ZWCy2kqy01/EYIBbskgmDgO3EQxptSzNXNZoAkUlpUyUAB1s6EL5e+mCZJIA64S3QyrHWvUZzoVbEGWbbbbeZnEdI1KSBSRVgQG+FtrDqDPfCpkMxqVWzaGotQavN89wmkGwNJFimQOjWsZabYJZFVip5dc+WWilFUtE6eXcwkk7QwHXY4tNvwU415Cj5Pzin8pUFtWpeY+0dQepxfFEU1hVJ+dz85/XFPhmYLqukaQ3QCYJuZ9ZsTglSeeUk6onaLfvtgm2CqB+YySuJv2Kzb5j54io8ECCFG57CR6X6Yvt5q7KDc3/Tc4noMQLrp+Yxfe0tFdqb2B24CXmTo7QBc++/zxxU4JTKhaqmEMhgLG3Xc4O/xSfiGKn+IjVpxanNkcYoFcVoMoXyqeoH1EfvtjylVfSJpXgfi/tgqtQseUR+n0xbXb7uLc9UUo2QDidPYEmPTEi5sMbbe18RZXIgEyJnaemJ1pxZVGFvtDXd5OxRG5ue5wK4q1FCofVqYiysQT0AMGwv0xaejWcGSE7AX+uO6HD1FyoZupIBJOJGltsjt6SIG4ehQpGlTEggTba/953xaoVPukC20DpicZdfwjEVegNwD8jBxV3oumjjMVD09Mc5dGYnUCB0GB+Uy+ZLEkqItBvNt7QAf3GLVGhW3YgHsDP7+mDaS1aAtt3QRgY4I7WJxElAzJJnHtRiDAQkdTI/qf7YCg7B+Z4NTrSK2qqJ2duX5DbFev4Yymkj+HQzEhdv1GD/l/s3xQr0qs6UiD+X54tOymqAvD/DVBAyqmldWo6oMSLhY+Ede+PeIcOy5EJClSCGk9LbzvFvyuJGLNTgtYuX80LM2APyBvtjxuBkqdQBYiJBI/rhqcfkW0/gGZCkBUIJU+YxlWggfiIIhlZiNU3Ek2wcy9OkltItZZFgB0FumPOG8ARIJ1T2kfnGC+gKIC/K2AnKN0goxl5B1Qc4amNtwNiOx/fQYgq8UfzAFQsQDqUb/AC+eC6qSLiPbHjiJgXI3gfKbgnA9y+Au1/JSerW0yVj0kE/ljmnAbmcSBZcRo2ZGlfLkfeYMp+gJB/Yx5w7hjoxd21Fr6YFvnN/p88FpIHbZdrBQNTAWuT/xF8Cf8cGpGTT5bEhiLkETAta8b494kc3UBQUBp7h1uO1zbFLKeGG5iQV1EGBEj0+Ij1wcYxr3MqTd+1FxONydBGkm4Bi87EEGMepxWjA5zt+Gpin/APT1WwIHJMOdJJBPY7WxbXw8AByn/d/zi36fhlLu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6" name="Picture 8" descr="http://boombob.ru/img/picture/Jun/18/496b6a2074f86f6934166762fbe02c61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10445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11560" y="26064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Во дворе стоит гора.</a:t>
            </a:r>
            <a:b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Мы катаемся с утра.</a:t>
            </a:r>
            <a:b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Снеговик-бедняжка злится,</a:t>
            </a:r>
            <a:b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Что не может прокатитьс</a:t>
            </a:r>
            <a:r>
              <a:rPr lang="ru-RU" sz="2400" b="1" dirty="0">
                <a:solidFill>
                  <a:srgbClr val="C00000"/>
                </a:solidFill>
              </a:rPr>
              <a:t>я.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" name="Picture 4" descr="http://vedlozero.ru/images/stories/zaba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4176464" cy="463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hvilya.com/_bl/11/72394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03244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23728" y="188640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Покормите птиц зимой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!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Пусть со всех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концов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К 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вам слетятся, как домой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Стайки 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крыльцо…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" name="Picture 2" descr="http://files.web2edu.ru/fc62e2f3-02ff-4543-b331-2c77115cd271/a037a314-4c55-4f4b-9f35-2142ca03ea21.jpg?w=415&amp;h=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410445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ds166.centerstart.ru/sites/ds166.centerstart.ru/files/128637484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10445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0" name="Picture 4" descr="http://samlib.ru/img/a/a_o_j/borodatajaistorija/99745_html_44888d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424847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67744" y="260648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Блестят коньки, блестит каток,</a:t>
            </a:r>
            <a:b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Пушистый снег искрится,</a:t>
            </a:r>
            <a:b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Надень коньки свои, дружок,</a:t>
            </a:r>
            <a:b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Попробуй прокатиться.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nifiga-sebe.ru/uploads/posts/2010-10/1286374822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742" y="1844824"/>
            <a:ext cx="402622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http://news.chortkiv.net.ua/wp-content/uploads/2014/08/0_d49ac_c794f71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17646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19672" y="188640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Не отступай, скользи вперед,</a:t>
            </a:r>
            <a:b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Лети быстрее птицы.</a:t>
            </a:r>
            <a:b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Мороз сердитый отстает</a:t>
            </a:r>
            <a:b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От тех, кто не боится!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s12.postimage.org/v1jv3d2u5/1286374857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7" y="1124744"/>
            <a:ext cx="4543599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544" y="1268760"/>
            <a:ext cx="360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Пускай тебя щипнет мороз –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Смотри, не испугайся.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Пусть заморозит он до слез –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Ему не поддавайся!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24744"/>
            <a:ext cx="6696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8614" name="Picture 6" descr="https://encrypted-tbn1.gstatic.com/images?q=tbn:ANd9GcRxcsZi6jaahf2TzYIDQVo-gSJOPKhQFN5f2diVfqXHZ2oUbpn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140968"/>
            <a:ext cx="2607503" cy="2666232"/>
          </a:xfrm>
          <a:prstGeom prst="rect">
            <a:avLst/>
          </a:prstGeom>
          <a:noFill/>
        </p:spPr>
      </p:pic>
      <p:sp>
        <p:nvSpPr>
          <p:cNvPr id="68616" name="AutoShape 8" descr="data:image/jpeg;base64,/9j/4AAQSkZJRgABAQAAAQABAAD/2wCEAAkGBxQSEhUTExIUFRMXFRgUGBUXFBYYFhgUFxQWFhoUFh4YHCggGB0mHBgVITIiJSkrLi4uHh8zODMsNygvLisBCgoKDg0OGxAQGywmICQsLCwuLCwsMCwsLCwsLCwsLCwsLCwsLCwsLC8sLCwsLCwsLCwsLCwsLCwvLCwvLCwsLP/AABEIAOoA2AMBEQACEQEDEQH/xAAcAAEAAgMBAQEAAAAAAAAAAAAABQYDBAcCAQj/xABEEAACAQMBBAYGBwUIAQUAAAABAgMABBEhBRIxUQYTIkFhcQcyUoGRoRQjM0JicrFDkqLB0RU0U4KywuHwYxckc5PS/8QAGgEBAAMBAQEAAAAAAAAAAAAAAAECAwQFBv/EADkRAAIBAgMECQMDAwMFAAAAAAABAgMRBCExBRJBcTJRYYGRobHR8BMiwUJS4RQzQxUj8XKCksLi/9oADAMBAAIRAxEAPwDuNAKAUAoBQCgFAKAUAoDQ2ztRLaMu5x3DxPLz8KpOairsrKSSucp2p0quJGfEzhCThdBhcnAONM+NcLqyb1OZzkyS6JdNXjcpOzOpACnVmLZxx54+OK2pVXozSFTrOoo2QCOB1rrNz1QCgFAKAUAoBQCgFAKAUAoBQCgFAKAUAoBQCgFAKAUBS/SbKRCg3sAtquD2vPuwK5sT0TGtoctlauQwPmzXIniIyT1ikBRlic8AMjJrSGqLLU71sckwoWxkje0ORg6jgTnTHfXetDqWhu1JIoBQCgFAKAUAoBQCgFAKAUAoBQCgFAKAUAoBQCgFAR23dn9fE0YIXeGN4qGA8SDxqk43VisldHKNo9DbhCfUbGToWA8F1GN48gSNDrXI6MkYOmzwnRa5gi+kvGpCntKwDjcO6RvKRqAd4H3EcM1EoShHeG40rnR+jHSyG5AQ4jm4bhOjeKE8fI68ePGuilXjPLRm0ZplkrcuKAUAoBQCgFAKAUAoBQCgFAKAUAoBQCgFAKAUAoBQCgMbQgkEjONR4HGM/DNLA9soIwQCDoR3EcqA5F012GLWcbn2UgLIPZIPaTyGQR4Ecq82vT3JZaMwnGzNnYXTeeDCyfXR/iP1gHg3f78+YqaeIlHJ5olTaL7sfpNb3OAkmHP7N+y/kBwb/KTXZCtCejNFJMmK1LCgFAKAUAoBQCgFAKAUAoBQCgFAKAUAoBQCgFAKAUAoCkelNB1MLd4kI9xQk/6RXJi+iuZnU0OcVwmJ8IoCf2L0tuLcgb5lj9hyTp+FuK/MeFbQrzh2l1No6XsHpBDdrmM4cetG3rL4+I8R/wAV306sZrI1UkyVrQsKAUAoBQCgFAKAUAoBQCgFAKAUAoBQCgFAKAUAoDnXpSvQXhhB9UGRv83ZX9G+Irixcs1EyqPgUauMyFAKAyW1w8bB0Yq6nIYHUf8AeXfUptO6JOn9E+mC3OIpcJP3dyyfl5N+H4eHoUa6nk9TaM7lrroLigFAKAUAoBQCgFAKAUAoBQCgFAKAUAoBQCgNbaN6kEbyucKgyf5AeJOAPE1WUlFXZDdjie075p5Xlf1nbOOQ4BR4AAD3V5UpOTuznbu7mtVSBipsLoYoLioABoDpPQbpWZsW85zJjsOfvgD1W/EB3948Rr30K+99stTaE75MutdRoKAUAoBQCgFAKAxXTMEYooZwMhScAnlnuzzqH2FoJNre0MNltGOUlQSHAy0bDdkXUjtKdcZBwwyD3EiikmXqUpQzenBrR9/41XE2s1JkfaAUAoBQCgFAKAUBy30gdIxNJ1EbfVxklj7bjQn8q6jzz4VwYipvPdWi9TGcr5FIS63iBzrFxsjK59Wb1vD+tGtCD602ADzzRLMcDIZO0RyGajgTxPKzaE8qlrMg+9doDzqN0m5mguMEMjYZSGBHEEHII99VzWZKZ27o/tIXNvHN3sO0OTg4YfEH3Yr1ac9+KZ0xd1ckKuSKAUAoBQCgPEkqrjeIGSFGTjJPAedCUm9CG2lOeseE4lV11gP1Um7u6m3c4WTuOMgqTneGgrOTzt87jqpRW6p6NcdV/wByza8HfS2rNGe7XRZQkyqTurOhiuFOMdjeXdlPdvLu6d7cTF+v+TWMHrC8b/td4vnZ5cnfuNb6Tb6u2zd1D6zywhSQuuWZlwo8XZR41F4/tNNytlFVbvqTv5J+STZoDb5hucoZOoB3TE8hfA+9jLMMht7GDjAABxXDLEuNa600sehHAqrh7Stva3Sty4Lhr46l+gmV1DqQVYZBHeDXpxkpK6PnZwlCTjJZoyVJUUAoBQCgKx6QOkQs7Y7p+ulykeO441k8lB+JXnWdSVolKkt1HFYgd3j2pDjyUcTXA7X7Ecx8gXdLt91cgZ724VLzSXWDGJMRnXtMfgBzqbXkRwPTzAsmvZAAzj40UXZk3H0kfWHOp0A8M/0qN3QXBkxEObMfgNKm15DgfbmTAQfhz8aiKu2wz1OxDKo47q/E0jo2GX70XdKAjmzl0LuTG+dN/dAMZ5Z3cg9504kZ6KEksus1pz4M6nXUbigFAKAUAoCNn3buB1RgMndOVB3XRgSjrx4jBAIONQQcGqv7lkbxvQqJyX8p8U/+V1p6EP8AS3UdRdRpIMjdEjKGJGq9W7gJPggkNlJAAuVz2jS70l89zq3Iv/cotrl+Us48s4vOz4Gv9KlDFI72OIDH1e99NlC+QUOp8SzjSou9E/yX3INb0qbfb0F7eCiYLi/miXfF5cSHON2azMIYn2S0KggakganmO/KrUcI3v4o2pUKdWe66cV2xnvf+z+cCqsuK8k95MkdjdIZbXRcPGTko3DPNT90/LwrajiJ0slmuo5sVgKeJzeT61+esnf/AFBXGtu2fzjH6V1/6gv2nnf6FK/TXgY19Iq51t2x4SAn4ED9af6gv2lnsGVsprw/ktWxtsRXUe/E2RwKnRlPJh/0V2UqsaivE8fE4Wph57lRez5G/WhzigOV+mOPM9rk4Xcl+TIW+W7XNiHaxhW1RStm2dxcuTbwllxuBz2Y1H5joT4Lk1hGndWKxhKRbNk+iyVwOuulQcSkSFtfzOQP4a6FSTNFRXEn7b0T2a+tLcyeboo924grT6USfpRNn/0vsPZm/wDuen0ok/Tj1Gpceia1OqT3KeG9Ey/xR5+dQ6USHSiQe0PRNOuTDcxSclkRozj8yl8n/KKq6PUyjo9RVdsdHru2O9c28gQcZFw8e6O8smQo/NisnTcUUcJI0rd9+QyfdGW92NKxeUbFeJ5hmKDrx66SK6n8SkP+oFTezRHafpWvRO0UAoBQCgFAQV9sD6xprZ+qlbVgNFc68dCAdeJDDUndyc1m4Z3R108V9qhVV0tOtfOafC9sjBLtO5Qbk1ur5JG9iXdI48Io5dPFtz8ozTektV88y6o0ZfdCdvD8uPlfmeRtuUDdWGNB3FEu5iD/APGtun+oVG++r19if6eDzcm+bivNyfoRm37eZ4WlcSkId5md9zs8CUgTKqgyTvOd8AHiCa58TTlOHL5odmCq0oVd1WzyyV/GTzv2JbrKvLDJGTHKpWQYPgynO64xpg4PDvBHdXnVIODzR7VOpCot6DujA4rM2RruKg1RgcUNEbOxdsSWkvWR+TKfVdeR/ke74g7Uasqcro58VhaeJp7k+58U/mpfbH0i2zfarJEe8ld9fcUyT+6K9KOMg9bo+dq7DxEeg1Lyfnl5lj2ftiCf7GaNzyVgWHmOI99dEakZaM8yrhq1H+5Frmiu+kzYBu4Iioy0VxEzDTJgZ1WUa/hO9/lpNJq5zuKbVzPs6IAAAAAaAAYAHIDurKJoyfSQIuTWyyREYuTsjV/ttM4pvG/9NKxIwyhhkHIqxzyi4uzPdCBQFB9MfSu42faxNa4Esswj3ygbdAVmwAdN4kAa50z36gCA6aiya9tLNrdoby6VWklhIVY2kyFDpjEuXUg5wQNd6qSpqRSUEyuQ7IK38WznKlzIrkjIDxalmUHkivkcx765lSe9cydJppH6ArsOgUAoBQCgFAKAUAoCrTX5t7tnZt+CbsbyjO60eez2eLKesyMZKkYz1TVle0r8Pnz/AIPQVJVaKilaUc/H8PK3BP8A6kebrZyhVKAyW4BMUkQErRI2CYimvXwHAwqgkdnA7KssSirdnzxRaFaW875S4p5Xa43/AEyXW7Xzu82ngtbaJjurFZTPxZQzwSAc+qcOR5EjzrNUaf7V6Gs69WKu5TS4aSXirehkPRy1uQ6iN7eZThlzqO8NjJVkPNfEZBBArLCUp6KzJjtHE0Wm2pRfzXJp8+eaavRdt7KktpDHIPFWHBl5j+ndXmVaUqct2R9HhcTDEU9+HeupkU4qiOowPWiBruO/vByD3g8xV0SWPo/0suVdYHlMkTkIRJ2mG8cZVj2s5xxJHhXTCrLS55G0NnUJUpVIxtJK+WWnZodEsDXVE+TZ729IcAd2K0kdeFSK71uH3T94ZU88esvn3+WeRqp2XzLH0bnOSvdVonJioq1yw1ocAoCD6U7WWBUyiyOW3kVuClfv+BGRjzrjxeLVCKsrtndgcG8RJ3dkimm+tpL2K+ntc3ESbiukhwB2sHcOjEb7YJPf4DHFDav74+D+ep31NjL9E/FflexYNh2VtPfNfKczLD1KqRgqhcszY564yOGTzr0MPiKdW+4/c8vEYWrQ6a7+Bbq6TmFAKAUAoBQCgFARu0rpysi2xVp4t1zG2m8pJO4SfV3grANwBHgRVZN8NTelCN06t1F3V+rt7srrqK/bBZA89oiyxSt/7myfCOsw9ZlDaRzAgbytgNgHIOpyWece9fOJ3TvBqnXdml9s1mrcOceprNaW4KKnkiTIja/iYk70JguiwP5onRW1Gd8szH2sVW6Wl/M6IqculuPt3o+jTa5JJdhp31yu4BvGZjrl3uGWMhgcFJ5pkc6HtKdCO41zVq25ks335eLZ1Yeg5Su1ursUbvvjGLS56kFc77Nvs7s/tliW08Sc1wOUm95vM9iChGO4kkuq2Xgfbvac7oEklMirw3wrMPJiN751d1ZSVpO/zr1K08NRhJzhGzfVl5aeRHM57xVUkdBiZxV0mDA7DnV0mSeEk3WDDipDDzByKusisoqUXF6PLxOwbJug6q6nKsAw8iM13RZ8BUg4ScXqnbwJm6tutTxFbaotRqbjK5fbEaQFMlTnKuvrIw4MM6ZHI6EZByCRVbHa6sWiR6KzbrmGYBLlV3t3gsiZx10OfWXUZHFCQDxBa6Rx1qu9kWirHOKAofpCRhNG59Rk3Ae7fDMSD5gj4HlXi7Upy3oz4WsfQbHqR3JQ43v3FXryT2T3DKyMGUlWGoIOCKmMnF3TsysoqS3ZK6LtsHpcrYS4IVuAk4Kfzeyfl5V7WG2kpfbVyfXw7+r0PBxey5R+6jmurj3dfrzLUDnUcK9U8bQ+0AoBQCgFAKArm2tnvHL9Jgzn76qu8eABcKMGRSFUMg17KMvaUh85Rae8juoVYzh9Kp3cO6/DsembTyd1HyPBO3X772dwOybiJg0T7um47Fdx8HTclVXGOAqmTz0fX8/JulVpL6dlOP7Xqu1LVc4trtZji6Sgkx/2ras4HZK2xAZh90kylXJ07KkHXxqPqpfqXgWeCeT+hJL/AKv/AJuubuiAuZjIzO3rMSx8zyryZScm2+J7dOCpxUY6I1nhBqtjRSaNeS2qtjWNQ1JLaoNVM1ZLarKRomaslvWimSazwVopEln9H22t12tJDrrLCT95CcunmrEnHJhyrtpyvG58ftag6WIb4SzX58/U6hs+5reLPLZLDB1rUqam1dlR3ChZAcqd5HUlZI3GgeNl1U6kacQSDkEigIsXV5baSxm8i7pogqzqOcsRIV8e1GcnujFAbVl0mtJW3FuEEmM9VITFMB4xyYce8UBt7V2bHcxNFIMq3eOKnuZT3Ef90qlSCnHdka0a0qU1OOpzbbXRee0BbrIpI+4lgj+8Np8G91eTV2e1pme9R2rSl0rrzXzuIu4aSL7aGSPHeyMo+JGDXFPCzjqj0IV4T6LT7zGu0Iz94fGsHTZqS2xdvyRHEMm8P8PV1+A4e7Fb0Ktel/bvy1Xh7HLicNQqq9TLt0fj7l92BteWbSW3eM+3ukIfc2o+fnXtYbEVKmVSDXbw88/XmfP4vDUqWdOafZx8svQmq7DhFAKAUAoBQGldbIglYvJBG7EbpZkUkr7JOMkeBqrinqjWFerBWjJpczztDZivA0KKijGFG6AqkcMADT3VWpDeg4ovRruFVVJXfX1lIuOj9wmcxEgd6lSPPjn5V5csNVXA+ghj8PL9XiQou4/8RP3hWf059TNf6qj+9eKPjXkftr8RT6U+oh4ugv1rxPsKtL9jE8niBhPezYFaRw0nrkYVNqUodG78vU3V6KXT64gXwZ3J/hUitlgl1nK9tVb5RXn/AAa130Tu0GepDjv6twx/dOCfcKrLAv8ASzelt3P/AHIeD/D9yBeDiMEEHBBGCDyIOoNckoyg7SPbw+KpV470Hc0byxJwyMUkQ78cg4o44HxHcR3itKVZwdyuLwsMTT3Jdz6mXjoh0q6/6qYCO5UdpM9lwP2sJPrL4cV4HuJ9CM1JXjofHYjDVKE9yovZ8i9Wd9W0ZHM0SUcwPfWiZBkqQa19YRTLuzRRyp7MiK6/BgRQFfuOiWzUyRZwr4Iu4PgmBVXJIkqNncbPj2pDDBbW4kV8yShATGdx9xQxyQ+QO/QeemTm95dTOuhhvqUqlT9qXi37XOr1ucZ4MK+yPgKWJuz0BQg+0AoBQCgFAKAUAoBQEV0jud2Ld737P+X73y099Z1ZWiTFZlVjsYzxjT9xf6VzouR2yoF/tO5G6oCW1uFAAwN55ixA55A18K0tkRxLlClWRBvwR1dIg3UXFWIIfpF0biulyexMB2ZQNfJvaXwPuxVKlOM1ZmtGtOjNTg7M5je7PeJ2ikXdkXiO4judT95Tz9xwa8atQlTeeh9bg8fDER6nxXzgR11YBsZGoOVIJDK3tKRqp8RVITlB3TOurTp1o7tRXRJ7O6SXEGkg69B94bqzeRzhH8+x767IYpPpZHhYjYslnRd+x6+Oj77FitenFt96YRHhiYGLXwL4U+4kV1RqKWjueRVw1Wl04tenjoSi9LIMZ+kw459amP1rTeZhZEPtX0m2UQ1ukc8oj1hP7mQPeRT7mMjnm3/SHd3uY7SNoIjoZmP1hB9kjRO/1d48NRUScY9J9x2YbA18Q/sjl1vJfz3GPoZZCKeBRkkyDeY8WZtCT8a5XNznc+jnhIYbAzpx6m2+tne9h3hZSjHtL817j7uHwrtpyvkz49olK0IFAKAUAoBQCgFAKAUAoCr9I5t6YL3KvzOp+W7XNVd5WLx0NSFaqiSHuPqNqQSH1LmBrY8hNExmjz4spkA8q1WhUusCVKIJGFK0RBlqQKAj9s7Giul3ZV1HquNHQ81Pd5cD3iqyipKzLRk4u8Xmc/2z0bntskjrov8AEQdpR/5EGvvGR5V59bB2zge1hdrNfbV8fde3gQvVBhlSCOYrglFp2Z7tOvGavF3Rry21VOhTIy42RE2rRRk+KKf1FaRqzWjZSVCjPpQT5pGuNlxr6saL5Io/QVp9aT1ZaGHpQ6MEuSR4eGrqRsT3QHZTTXkenZjzKx/KOyP3itdFCO9K55G2MSqdD6fGXpxf4OlOxikDjuOvip4it+i7nyepPbO2hHcRiWF1dDwYcxoVI4qwOhB1B0NdJQ0uke2foyLgBnY6A5xgYLE415DTvIqspWOrC4b60nfRfEaY6SnAzEAce3nB+FZ/V7Do/oFfpeRo3O35W4MFHJR/XJqjqSZ0QwVNaq5LdGrmWQMzklNApPPXOOY4f9zWlJt6nHjadODSjrxJutThFAKAUAoBQFKvH3pZD+M/AHA+Qrkk7yZotDNCKlAw7f2KLu3aLe3JAVkik7450O8kg8jx8Ca0iVZs9C9u/SkZJV6u7hPV3EPArJ7ajvjf1lPAjvOKvYgtairkH2gFAKAUBXdtdEYpiXj+plOpZR2WP404HzGD41lUoxmszajXqUneDKVtTZU9vnroju/4seXjxzONU94rz6mDkuie1Q2tF5VFb09/UjcI3qsp8iK5ZU5LVHq08VTn0ZJ95rzRAcSPiKqoSeiNniqcOlJLvM2yuj810cQxkr3yNlYx7z63kMmuulhZy1yR5+J21SgrUvufl7v5mdU6NbAjs4txO0zau5GCx/kBrgefeSa9OEFBWR8zWrTrTc5u7Zh2xDxqk0URARdFnA+lbOmFtdHPWRsCbW4YHjMg9Vjp9Yva1bjmr03eJD1K90l6TydaBd25hnjAVoldZEPaLdajZHZYEaEZGMHnWVaaTse9sujKVFtdb9EQd30vkb1EVfEksf5AfOubfPVjhYrVkY+0LiY+vI3guQPfu4HxqLtmypwjwLRs28mESrLI5YaDLkkL3DOeVaK9jmlSp7zcUvAtnQ3b7mUQSMWDA7hJyQwBOMnuIB+ArelJ3szyto4SKh9WCs1qXitzwxQCgFAKAokRzrz1riRob0Iq6IJC3FaIgjukHRtpnS6tZBBfxDCSEHq5E4m3uAPWjPPip1FaIg2ejnS1Z5DbXCG2vkGWt3I7Q1+sgbhKhwdRqMHPM2ILLQGK6uVjUu7BVHEnhqcfrRuxaEJTe7FXYiuEYZVlYcwQai6EoSi7NHmS8jXjIg82FN5FlSm9Ez3DOr6qyt5EH9KJp6FZQlHpKx6eQDiQPM4qSEm9CPu9gW0py9vEzHi24u8fMjWo3UQcw9IWz1iuWC2im0htBM6RTGCZ5pZJIlZWGsgQovY4drOGJUFuoE96JdqysslpNPLO8MUEjGaF4poZJQ4e1k39X3SgYOeIfkBUg6HQEbtddKzmSiuR9Gxdkl7q7jiU4MEM3VRuTxZyo3zxAxvAaCopaMmRGdJPRvboiG1jkTBIZEZnLZyd87+8c54nxqtSkpO562zse6cfpyatwvwKy2yo4ThosN/5Ac/Bv6VjuWPcjV+orxd+R7a45cKsok2NeS5qyiWUS0+j/ZMkky3DKViQEqSMb7FSo3eYAJOeeBzxpCOdzytqYmEabpJ5vyOlVqfOigFAKAUBQ4BXEjQkIa0RBIW9XRBJ29aIg0+kPR23vUCXEe9uneRwSskbjBDxuuqnIHDjjXNWIK71u0tnaMrbTtB95cC+jUZ9ZdFuNABkYYkmgNHbXSNL7q+oZ+qGQd5HRhLvFGVgwBBXBHHvPGsqjPY2dTSg5vV+i/ns4DrQBgcBpXPc7dy5ja4pcsoEHtbat2Di2EkYxhnUqGYchnUDx0P8670lobwoUZL/AHLPsIi16KX94Q5ikcH9pO+NOf1h3iPIGipzkXnjcNh7xul2RXtkdq6N7Oe2tYoXk6x0TdLe8nAzrgZ3R4AV2wW7FI+VxNWNWrKcVZN6Gt0o6KWu0FRbmPeMZ3o3VmSRGPEqynPcNOGgPcKsYG3sjY0Vtv7m8XkYNJI7l5JGChQXZtThQABwHcKAkKA0NrerVJko1ujg0kP4h+lVpcSZExWpU+MoOhAI8aEptaGlPsa3f1reFjzMaZ+OKiyNo4mtHSb8WeINhWyHeW2hDDgRGuR5HGlLISxVeSs5vxZI1JgKAUB5dgASeAGT5CgKN6Punkl87R3ECws+9JAQdHiAR9xsk4kVJYW/EHBAAFAXugKVdR7srryY/AnI+RFcklaTNFoZ4TUoEjbmtEVN/wCkpGu/I6oo4szBVHmTpWiIIG59IliGKRSvdSAZ6u1iecn3xgr8TViDEdvbSn/u2zBCpGkl7Oqa+MUO+/zFAQu2YLiOQNdPE8rAMWiRkjAyVCjfY8MceJ0rCqe5s53p27WaLXFYHpqBia4pYsomJripsW3S0+j7aJMjw5ypTrB4EMoOPPeHwrallkeTtaitxVON7fPAvVbnhCgFAKAjNsvpWcyUOjyYiz7TMf8Ab/KlJfaJaknWhAoBQCgFAKAUBhvI96N1HEqw+IIoDlGzh1VtHOowYbLZ+00x39VAba7Qeduqrjmw5UB1iS5RV32dVTGd4kBcc8nSgOd9JemNj1w6mcXDldUt1aY5GmcxgrqMd/dWFSDbuWTNOHbV7L9hYbg9u6lWPHmke836VCSXEk3Ydj3832+0eqXvS0hVPhJLvN8hVk0QSez+gNiGDyxNcycN+6kec/CQlflV0yC4W1ukahY0VFHBVUKB5AaVcgy0BpbS2VFOPrFzgEAgkEA+VQ0nqbUq86XRZVr/AKCnUwzeSyD/AHL/APmsnS6j1aW11/kj4ez9yv3nRa8T9jvjmjKR8CQ3yqPps7qe0MNL9VufyxopsG8Y4FtLnxAUfFiBRQZq8Zh1rNevoXzoX0ba1DSSkGVxu4GoRM5xnvJOM92g8zrGNjw9oY1V2ow6K82WirHmnOPTHMQluHnSG2HWzOJFZo7iWERvFZybpzuyDrtNc7vAnFAR/osmkhvJLdswmVZriTZ+44WzIlj6oxMeyVdJDkLgZwMDGAB1egIDbc2TgeVYVGWRM2kO4iryAHv7z8a2irKxVmapAoBQCgFAKAj9sbZitVDSl+0d1VSKSR2bGcKsakmgIJukV9N/ddmOqn9reSrAo5Hq135NfELQFJ2fse7drZJrsQqs1zsxktol3kRlaYAySb2VcQxbuVBAZeZyBYehvQiyltoZriI3MyhomaeSSVQ8TtE4VJGKqN6M6YoC5XGyo+pMUaJGBqoVQqgjhoBgcqrOO8rEp2KxGSDg6EHBHIiuVFzfgetEyCTtpKumVJONsitEQeqkCgFAKAUAoBQGptXZkNzE0M8ayxNxRhkeB8COY1FAYNj7Bgtd4woQz7u87vJJIwUYVWeVmYgDQDOB3UBu3Mm6pNQ3ZAg7GPrZs/dTtHz+6Pjr7qxit6RZ5IsNblRQCgFAKAUAoBQCgOedMj9Gmnbgkiw7RQ6/bWDxm4Tza3SPA7wsnKgLD0Hb6mcA5Avr3HvvJW/UmgLFQEJt7ZufrUHa+8OY5jxFY1IcUWTIeCWskyxJW0taJlWSttLWiZBuVcgUAoBQCgFAKAxvOqkKWUMeAJAJ8h30BkJoCD2teZO6up4Acye6sZyLJEjs206pAPvHVj4/8cK0hHdRDZt1YgUAoBQCgFAKAUAoCF6XdHlv7cwl2jcHfjlXVo5ACM4+8CpZWXvVmGmc0Bq7Agt9l2sdtJcoSm8Wd2Cs7u7O7bpJOrMdNdOdUlUjHpOxtSw1ar0It8kYL/p5bJ9nvSnPcCo+LAZ91c08bTWmZ6FPYuJl0rLm/a5Tekm0xfNvGWaAbu7uBt+E4JO8U01OcE+ArlniY1OldHrYbB1cIvtUZceqXc8/wZ9gzyr2HeOVfuurEOBydWwfeM1pTmnkmeZj6Cv9RQcXxVrruauvQskE9bpnlEnbXFaJlbEtbz5rVMg2asQKAUAoBQCgPzpNL1v0mWcvcRkxPtR+rRbizlEzhLa1aVxkbw3TugjC6EE4AHXthbSf6Db9YZN8xD7U/W7v3Ot5vubu945rOcyyRL7IsDnrZB2vuqe4cz4/pUQjxYbJatSooBQCgFAKAUAoBQHmRcggHBIxnl40BDX+y5nVl64srKVIyUOCMHBWspQk+JeE92SkuBQr30dumsTSL4FRIP4cEe/NcssN2HuUtu1F/cinyy9/wQdxsG6j/ZrJ+RtfeHwfhmsJYc9KltjDz1dua9rmg9yUOJFaM8nUr+tYSoyR6EKtOorwafLM2I7nPfmsnFotZEpYbXaPvyvIn9OVaU60ocjz8Xs2nXzWUutfnr9Sz7O2sknqnXkeIrvp1oy0PmsTg6uHf3rLr4E1b3lbqRyWJS3vq0UitjdScHvq9yDIDUg+0B8JoDDLdKvfVXJImxVtqWFrLMJjaQPPkYkMKNJkcDnGSRgYPdis3PqJsTWz9lkHfl1biF4hfE8zUxhxYbJatSooBQCgFAKAUAoBQCgFAKAUB4liVtGUHzAP61DSYNG52JC4wUxnlw+ByPlVXTiyyk07orl/6OrZ9UAQ/hyn+k4+VZSw6Z3Utp4mn+q/PP8AnzK/eejqdPspd4cnAb5jB/hrCWEPRpbdf+SPh7P3IS52PeQHtwE4+9Gf0DYb5VzSwsloejDamFqqzduxr/leZms+lDRkLKCPBwUf5jWpjOpDVXOetsvD1lvUXblmv4+ZFlsOkEb8HA8Dp/wfdW8a8XxPHrbNxFLWN11rP+fImItoeNbqZwNG0m0/Gp3xY+navjU/UIsYJdqGquZNisbW6XLGSpDg8MujoufAsNfdWFSrJaI9TCbMlWzckl2NN+Wnf4EUm2mc7wk17txsY8sGuGVSd7vLyPcp4CjSjuxXjmTFl0quE/abw5OA3z4/OtYYurHj4nPV2ZQn+m3LL+PInLTpt/iRe9G/k39a6Y479y8Dz6mx/wBkvH3XsTFt0mt3/abp5MCPnw+ddEcVSlxOKps7EQ/Tfl8uSUF0j+o6N+Vgf0raM4y0ZySpTh0k1zRmqxQUAoBQCgFAKAUAoBQCgFAKAUB8IoDTutkQyDDxIRyxVXCL4FozlF3i7FcvfR1ZvqitEeaHAHuGBWUsPFndS2piYfqvzz89fMhp/R7cx/3e7yPZcEE+9cVg8H+1ndHbMZ/3qafzqd/Ui7nZu04fXhdx7UThx8Dg1jKhVWjZ0QxGzan6Uuat6ZeZFvtplOJGkjPKQMn61zyjVWtzvp4fCyzpxi+VmbdptIjVJCPFW/oazUpRfFF50ISVmk1yJSHbb8GCOOTKB80wT7zW0cTNa5nDU2ZReaVuTPElvYy/aW24faiIBzz03T/Ea1WIg+kjP+nxVP8At1b9ks/f0MTdG4D9jfOh9mUEgfvD/dU7tCXH8ErFY2HTpqXL5+DE2wLtfUe3nH4Xw3wUsKr/AE0X0X53NFtKH+SEo91/b0NdxcR/aWso/Luv/pOflVHh5o1jjMNPSa78vWxj/tRR66SL+aJx/KqfRn1GqlB9GS8UbEW3fYac+CJL/IVZRqLT1M5wp6y3e+xuRX96/qLOo9qWZkHwBLfKtVCrxk/FnHUrYGGu6+UU/ZeZLWlk7a3N9dH8EJMa+RYszn3btdEIJdKTfeefUx8P8VKK7Wk/wl6lrt9rQoqou/hQFAOWOAMDJJJJ8TrXSqkdDzZXk23xN62ut/grgc2XAPlnjVlK5Q2KsBQCgFAKAUAoBQCgFAKAUAoBQGKe3Rxh0VhyZQR86hpPUlNp3RAX3QWxl1NuqH2oy0Zzz7BArN0YPgdlPaOJhpN9+fqQ9z6NgPsLyZPCRVlX/afnWEsHB6HbT23UXTinyy9/Qi5+hd/H6rW8w/M8bfAgj51jLAvgzshtihLpJrz9vQ0JbC9j9exm80KSD+E1i8LUR0LG4WWk133XqjWN8w0a2ugeRt3z+lU+jM0+rS4Tj/5L3MsbzN6lrJ5yFIx78kn5VZUJGM8Xh46zT5Z/wbkOyrh/XmWMezECzfvPp/DW0aC4nDU2pTX9uF+1+y9yd2Z0eCHeSB2fGDI7yFiDr99sDgPVArojTtojza+Mq1laby6krL5zJqDYbEje3QO8Akn+laKm+Jy3JGPY8I+5nzJP88VoqcSLs24oVX1VA8gB+lWSSIMlSBQCgFAKAUAoBQCgFAKAUAoBQCgFAKAUAoBQHwigPBgX2V+AqLIHtVA4ACpB9oBQCg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8" name="AutoShape 10" descr="data:image/jpeg;base64,/9j/4AAQSkZJRgABAQAAAQABAAD/2wCEAAkGBxQSEhUTExIUFRMXFRgUGBUXFBYYFhgUFxQWFhoUFh4YHCggGB0mHBgVITIiJSkrLi4uHh8zODMsNygvLisBCgoKDg0OGxAQGywmICQsLCwuLCwsMCwsLCwsLCwsLCwsLCwsLCwsLC8sLCwsLCwsLCwsLCwsLCwvLCwvLCwsLP/AABEIAOoA2AMBEQACEQEDEQH/xAAcAAEAAgMBAQEAAAAAAAAAAAAABQYDBAcCAQj/xABEEAACAQMBBAYGBwUIAQUAAAABAgMABBEhBRIxUQYTIkFhcQcyUoGRoRQjM0JicrFDkqLB0RU0U4KywuHwYxckc5PS/8QAGgEBAAMBAQEAAAAAAAAAAAAAAAECAwQFBv/EADkRAAIBAgMECQMDAwMFAAAAAAABAgMRBCExBRJBcTJRYYGRobHR8BMiwUJS4RQzQxUj8XKCksLi/9oADAMBAAIRAxEAPwDuNAKAUAoBQCgFAKAUAoDQ2ztRLaMu5x3DxPLz8KpOairsrKSSucp2p0quJGfEzhCThdBhcnAONM+NcLqyb1OZzkyS6JdNXjcpOzOpACnVmLZxx54+OK2pVXozSFTrOoo2QCOB1rrNz1QCgFAKAUAoBQCgFAKAUAoBQCgFAKAUAoBQCgFAKAUBS/SbKRCg3sAtquD2vPuwK5sT0TGtoctlauQwPmzXIniIyT1ikBRlic8AMjJrSGqLLU71sckwoWxkje0ORg6jgTnTHfXetDqWhu1JIoBQCgFAKAUAoBQCgFAKAUAoBQCgFAKAUAoBQCgFAR23dn9fE0YIXeGN4qGA8SDxqk43VisldHKNo9DbhCfUbGToWA8F1GN48gSNDrXI6MkYOmzwnRa5gi+kvGpCntKwDjcO6RvKRqAd4H3EcM1EoShHeG40rnR+jHSyG5AQ4jm4bhOjeKE8fI68ePGuilXjPLRm0ZplkrcuKAUAoBQCgFAKAUAoBQCgFAKAUAoBQCgFAKAUAoBQCgMbQgkEjONR4HGM/DNLA9soIwQCDoR3EcqA5F012GLWcbn2UgLIPZIPaTyGQR4Ecq82vT3JZaMwnGzNnYXTeeDCyfXR/iP1gHg3f78+YqaeIlHJ5olTaL7sfpNb3OAkmHP7N+y/kBwb/KTXZCtCejNFJMmK1LCgFAKAUAoBQCgFAKAUAoBQCgFAKAUAoBQCgFAKAUAoCkelNB1MLd4kI9xQk/6RXJi+iuZnU0OcVwmJ8IoCf2L0tuLcgb5lj9hyTp+FuK/MeFbQrzh2l1No6XsHpBDdrmM4cetG3rL4+I8R/wAV306sZrI1UkyVrQsKAUAoBQCgFAKAUAoBQCgFAKAUAoBQCgFAKAUAoDnXpSvQXhhB9UGRv83ZX9G+Irixcs1EyqPgUauMyFAKAyW1w8bB0Yq6nIYHUf8AeXfUptO6JOn9E+mC3OIpcJP3dyyfl5N+H4eHoUa6nk9TaM7lrroLigFAKAUAoBQCgFAKAUAoBQCgFAKAUAoBQCgNbaN6kEbyucKgyf5AeJOAPE1WUlFXZDdjie075p5Xlf1nbOOQ4BR4AAD3V5UpOTuznbu7mtVSBipsLoYoLioABoDpPQbpWZsW85zJjsOfvgD1W/EB3948Rr30K+99stTaE75MutdRoKAUAoBQCgFAKAxXTMEYooZwMhScAnlnuzzqH2FoJNre0MNltGOUlQSHAy0bDdkXUjtKdcZBwwyD3EiikmXqUpQzenBrR9/41XE2s1JkfaAUAoBQCgFAKAUBy30gdIxNJ1EbfVxklj7bjQn8q6jzz4VwYipvPdWi9TGcr5FIS63iBzrFxsjK59Wb1vD+tGtCD602ADzzRLMcDIZO0RyGajgTxPKzaE8qlrMg+9doDzqN0m5mguMEMjYZSGBHEEHII99VzWZKZ27o/tIXNvHN3sO0OTg4YfEH3Yr1ac9+KZ0xd1ckKuSKAUAoBQCgPEkqrjeIGSFGTjJPAedCUm9CG2lOeseE4lV11gP1Um7u6m3c4WTuOMgqTneGgrOTzt87jqpRW6p6NcdV/wByza8HfS2rNGe7XRZQkyqTurOhiuFOMdjeXdlPdvLu6d7cTF+v+TWMHrC8b/td4vnZ5cnfuNb6Tb6u2zd1D6zywhSQuuWZlwo8XZR41F4/tNNytlFVbvqTv5J+STZoDb5hucoZOoB3TE8hfA+9jLMMht7GDjAABxXDLEuNa600sehHAqrh7Stva3Sty4Lhr46l+gmV1DqQVYZBHeDXpxkpK6PnZwlCTjJZoyVJUUAoBQCgKx6QOkQs7Y7p+ulykeO441k8lB+JXnWdSVolKkt1HFYgd3j2pDjyUcTXA7X7Ecx8gXdLt91cgZ724VLzSXWDGJMRnXtMfgBzqbXkRwPTzAsmvZAAzj40UXZk3H0kfWHOp0A8M/0qN3QXBkxEObMfgNKm15DgfbmTAQfhz8aiKu2wz1OxDKo47q/E0jo2GX70XdKAjmzl0LuTG+dN/dAMZ5Z3cg9504kZ6KEksus1pz4M6nXUbigFAKAUAoCNn3buB1RgMndOVB3XRgSjrx4jBAIONQQcGqv7lkbxvQqJyX8p8U/+V1p6EP8AS3UdRdRpIMjdEjKGJGq9W7gJPggkNlJAAuVz2jS70l89zq3Iv/cotrl+Us48s4vOz4Gv9KlDFI72OIDH1e99NlC+QUOp8SzjSou9E/yX3INb0qbfb0F7eCiYLi/miXfF5cSHON2azMIYn2S0KggakganmO/KrUcI3v4o2pUKdWe66cV2xnvf+z+cCqsuK8k95MkdjdIZbXRcPGTko3DPNT90/LwrajiJ0slmuo5sVgKeJzeT61+esnf/AFBXGtu2fzjH6V1/6gv2nnf6FK/TXgY19Iq51t2x4SAn4ED9af6gv2lnsGVsprw/ktWxtsRXUe/E2RwKnRlPJh/0V2UqsaivE8fE4Wph57lRez5G/WhzigOV+mOPM9rk4Xcl+TIW+W7XNiHaxhW1RStm2dxcuTbwllxuBz2Y1H5joT4Lk1hGndWKxhKRbNk+iyVwOuulQcSkSFtfzOQP4a6FSTNFRXEn7b0T2a+tLcyeboo924grT6USfpRNn/0vsPZm/wDuen0ok/Tj1Gpceia1OqT3KeG9Ey/xR5+dQ6USHSiQe0PRNOuTDcxSclkRozj8yl8n/KKq6PUyjo9RVdsdHru2O9c28gQcZFw8e6O8smQo/NisnTcUUcJI0rd9+QyfdGW92NKxeUbFeJ5hmKDrx66SK6n8SkP+oFTezRHafpWvRO0UAoBQCgFAQV9sD6xprZ+qlbVgNFc68dCAdeJDDUndyc1m4Z3R108V9qhVV0tOtfOafC9sjBLtO5Qbk1ur5JG9iXdI48Io5dPFtz8ozTektV88y6o0ZfdCdvD8uPlfmeRtuUDdWGNB3FEu5iD/APGtun+oVG++r19if6eDzcm+bivNyfoRm37eZ4WlcSkId5md9zs8CUgTKqgyTvOd8AHiCa58TTlOHL5odmCq0oVd1WzyyV/GTzv2JbrKvLDJGTHKpWQYPgynO64xpg4PDvBHdXnVIODzR7VOpCot6DujA4rM2RruKg1RgcUNEbOxdsSWkvWR+TKfVdeR/ke74g7Uasqcro58VhaeJp7k+58U/mpfbH0i2zfarJEe8ld9fcUyT+6K9KOMg9bo+dq7DxEeg1Lyfnl5lj2ftiCf7GaNzyVgWHmOI99dEakZaM8yrhq1H+5Frmiu+kzYBu4Iioy0VxEzDTJgZ1WUa/hO9/lpNJq5zuKbVzPs6IAAAAAaAAYAHIDurKJoyfSQIuTWyyREYuTsjV/ttM4pvG/9NKxIwyhhkHIqxzyi4uzPdCBQFB9MfSu42faxNa4Esswj3ygbdAVmwAdN4kAa50z36gCA6aiya9tLNrdoby6VWklhIVY2kyFDpjEuXUg5wQNd6qSpqRSUEyuQ7IK38WznKlzIrkjIDxalmUHkivkcx765lSe9cydJppH6ArsOgUAoBQCgFAKAUAoCrTX5t7tnZt+CbsbyjO60eez2eLKesyMZKkYz1TVle0r8Pnz/AIPQVJVaKilaUc/H8PK3BP8A6kebrZyhVKAyW4BMUkQErRI2CYimvXwHAwqgkdnA7KssSirdnzxRaFaW875S4p5Xa43/AEyXW7Xzu82ngtbaJjurFZTPxZQzwSAc+qcOR5EjzrNUaf7V6Gs69WKu5TS4aSXirehkPRy1uQ6iN7eZThlzqO8NjJVkPNfEZBBArLCUp6KzJjtHE0Wm2pRfzXJp8+eaavRdt7KktpDHIPFWHBl5j+ndXmVaUqct2R9HhcTDEU9+HeupkU4qiOowPWiBruO/vByD3g8xV0SWPo/0suVdYHlMkTkIRJ2mG8cZVj2s5xxJHhXTCrLS55G0NnUJUpVIxtJK+WWnZodEsDXVE+TZ729IcAd2K0kdeFSK71uH3T94ZU88esvn3+WeRqp2XzLH0bnOSvdVonJioq1yw1ocAoCD6U7WWBUyiyOW3kVuClfv+BGRjzrjxeLVCKsrtndgcG8RJ3dkimm+tpL2K+ntc3ESbiukhwB2sHcOjEb7YJPf4DHFDav74+D+ep31NjL9E/FflexYNh2VtPfNfKczLD1KqRgqhcszY564yOGTzr0MPiKdW+4/c8vEYWrQ6a7+Bbq6TmFAKAUAoBQCgFARu0rpysi2xVp4t1zG2m8pJO4SfV3grANwBHgRVZN8NTelCN06t1F3V+rt7srrqK/bBZA89oiyxSt/7myfCOsw9ZlDaRzAgbytgNgHIOpyWece9fOJ3TvBqnXdml9s1mrcOceprNaW4KKnkiTIja/iYk70JguiwP5onRW1Gd8szH2sVW6Wl/M6IqculuPt3o+jTa5JJdhp31yu4BvGZjrl3uGWMhgcFJ5pkc6HtKdCO41zVq25ks335eLZ1Yeg5Su1ursUbvvjGLS56kFc77Nvs7s/tliW08Sc1wOUm95vM9iChGO4kkuq2Xgfbvac7oEklMirw3wrMPJiN751d1ZSVpO/zr1K08NRhJzhGzfVl5aeRHM57xVUkdBiZxV0mDA7DnV0mSeEk3WDDipDDzByKusisoqUXF6PLxOwbJug6q6nKsAw8iM13RZ8BUg4ScXqnbwJm6tutTxFbaotRqbjK5fbEaQFMlTnKuvrIw4MM6ZHI6EZByCRVbHa6sWiR6KzbrmGYBLlV3t3gsiZx10OfWXUZHFCQDxBa6Rx1qu9kWirHOKAofpCRhNG59Rk3Ae7fDMSD5gj4HlXi7Upy3oz4WsfQbHqR3JQ43v3FXryT2T3DKyMGUlWGoIOCKmMnF3TsysoqS3ZK6LtsHpcrYS4IVuAk4Kfzeyfl5V7WG2kpfbVyfXw7+r0PBxey5R+6jmurj3dfrzLUDnUcK9U8bQ+0AoBQCgFAKArm2tnvHL9Jgzn76qu8eABcKMGRSFUMg17KMvaUh85Rae8juoVYzh9Kp3cO6/DsembTyd1HyPBO3X772dwOybiJg0T7um47Fdx8HTclVXGOAqmTz0fX8/JulVpL6dlOP7Xqu1LVc4trtZji6Sgkx/2ras4HZK2xAZh90kylXJ07KkHXxqPqpfqXgWeCeT+hJL/AKv/AJuubuiAuZjIzO3rMSx8zyryZScm2+J7dOCpxUY6I1nhBqtjRSaNeS2qtjWNQ1JLaoNVM1ZLarKRomaslvWimSazwVopEln9H22t12tJDrrLCT95CcunmrEnHJhyrtpyvG58ftag6WIb4SzX58/U6hs+5reLPLZLDB1rUqam1dlR3ChZAcqd5HUlZI3GgeNl1U6kacQSDkEigIsXV5baSxm8i7pogqzqOcsRIV8e1GcnujFAbVl0mtJW3FuEEmM9VITFMB4xyYce8UBt7V2bHcxNFIMq3eOKnuZT3Ef90qlSCnHdka0a0qU1OOpzbbXRee0BbrIpI+4lgj+8Np8G91eTV2e1pme9R2rSl0rrzXzuIu4aSL7aGSPHeyMo+JGDXFPCzjqj0IV4T6LT7zGu0Iz94fGsHTZqS2xdvyRHEMm8P8PV1+A4e7Fb0Ktel/bvy1Xh7HLicNQqq9TLt0fj7l92BteWbSW3eM+3ukIfc2o+fnXtYbEVKmVSDXbw88/XmfP4vDUqWdOafZx8svQmq7DhFAKAUAoBQGldbIglYvJBG7EbpZkUkr7JOMkeBqrinqjWFerBWjJpczztDZivA0KKijGFG6AqkcMADT3VWpDeg4ovRruFVVJXfX1lIuOj9wmcxEgd6lSPPjn5V5csNVXA+ghj8PL9XiQou4/8RP3hWf059TNf6qj+9eKPjXkftr8RT6U+oh4ugv1rxPsKtL9jE8niBhPezYFaRw0nrkYVNqUodG78vU3V6KXT64gXwZ3J/hUitlgl1nK9tVb5RXn/AAa130Tu0GepDjv6twx/dOCfcKrLAv8ASzelt3P/AHIeD/D9yBeDiMEEHBBGCDyIOoNckoyg7SPbw+KpV470Hc0byxJwyMUkQ78cg4o44HxHcR3itKVZwdyuLwsMTT3Jdz6mXjoh0q6/6qYCO5UdpM9lwP2sJPrL4cV4HuJ9CM1JXjofHYjDVKE9yovZ8i9Wd9W0ZHM0SUcwPfWiZBkqQa19YRTLuzRRyp7MiK6/BgRQFfuOiWzUyRZwr4Iu4PgmBVXJIkqNncbPj2pDDBbW4kV8yShATGdx9xQxyQ+QO/QeemTm95dTOuhhvqUqlT9qXi37XOr1ucZ4MK+yPgKWJuz0BQg+0AoBQCgFAKAUAoBQEV0jud2Ld737P+X73y099Z1ZWiTFZlVjsYzxjT9xf6VzouR2yoF/tO5G6oCW1uFAAwN55ixA55A18K0tkRxLlClWRBvwR1dIg3UXFWIIfpF0biulyexMB2ZQNfJvaXwPuxVKlOM1ZmtGtOjNTg7M5je7PeJ2ikXdkXiO4judT95Tz9xwa8atQlTeeh9bg8fDER6nxXzgR11YBsZGoOVIJDK3tKRqp8RVITlB3TOurTp1o7tRXRJ7O6SXEGkg69B94bqzeRzhH8+x767IYpPpZHhYjYslnRd+x6+Oj77FitenFt96YRHhiYGLXwL4U+4kV1RqKWjueRVw1Wl04tenjoSi9LIMZ+kw459amP1rTeZhZEPtX0m2UQ1ukc8oj1hP7mQPeRT7mMjnm3/SHd3uY7SNoIjoZmP1hB9kjRO/1d48NRUScY9J9x2YbA18Q/sjl1vJfz3GPoZZCKeBRkkyDeY8WZtCT8a5XNznc+jnhIYbAzpx6m2+tne9h3hZSjHtL817j7uHwrtpyvkz49olK0IFAKAUAoBQCgFAKAUAoCr9I5t6YL3KvzOp+W7XNVd5WLx0NSFaqiSHuPqNqQSH1LmBrY8hNExmjz4spkA8q1WhUusCVKIJGFK0RBlqQKAj9s7Giul3ZV1HquNHQ81Pd5cD3iqyipKzLRk4u8Xmc/2z0bntskjrov8AEQdpR/5EGvvGR5V59bB2zge1hdrNfbV8fde3gQvVBhlSCOYrglFp2Z7tOvGavF3Rry21VOhTIy42RE2rRRk+KKf1FaRqzWjZSVCjPpQT5pGuNlxr6saL5Io/QVp9aT1ZaGHpQ6MEuSR4eGrqRsT3QHZTTXkenZjzKx/KOyP3itdFCO9K55G2MSqdD6fGXpxf4OlOxikDjuOvip4it+i7nyepPbO2hHcRiWF1dDwYcxoVI4qwOhB1B0NdJQ0uke2foyLgBnY6A5xgYLE415DTvIqspWOrC4b60nfRfEaY6SnAzEAce3nB+FZ/V7Do/oFfpeRo3O35W4MFHJR/XJqjqSZ0QwVNaq5LdGrmWQMzklNApPPXOOY4f9zWlJt6nHjadODSjrxJutThFAKAUAoBQFKvH3pZD+M/AHA+Qrkk7yZotDNCKlAw7f2KLu3aLe3JAVkik7450O8kg8jx8Ca0iVZs9C9u/SkZJV6u7hPV3EPArJ7ajvjf1lPAjvOKvYgtairkH2gFAKAUBXdtdEYpiXj+plOpZR2WP404HzGD41lUoxmszajXqUneDKVtTZU9vnroju/4seXjxzONU94rz6mDkuie1Q2tF5VFb09/UjcI3qsp8iK5ZU5LVHq08VTn0ZJ95rzRAcSPiKqoSeiNniqcOlJLvM2yuj810cQxkr3yNlYx7z63kMmuulhZy1yR5+J21SgrUvufl7v5mdU6NbAjs4txO0zau5GCx/kBrgefeSa9OEFBWR8zWrTrTc5u7Zh2xDxqk0URARdFnA+lbOmFtdHPWRsCbW4YHjMg9Vjp9Yva1bjmr03eJD1K90l6TydaBd25hnjAVoldZEPaLdajZHZYEaEZGMHnWVaaTse9sujKVFtdb9EQd30vkb1EVfEksf5AfOubfPVjhYrVkY+0LiY+vI3guQPfu4HxqLtmypwjwLRs28mESrLI5YaDLkkL3DOeVaK9jmlSp7zcUvAtnQ3b7mUQSMWDA7hJyQwBOMnuIB+ArelJ3szyto4SKh9WCs1qXitzwxQCgFAKAokRzrz1riRob0Iq6IJC3FaIgjukHRtpnS6tZBBfxDCSEHq5E4m3uAPWjPPip1FaIg2ejnS1Z5DbXCG2vkGWt3I7Q1+sgbhKhwdRqMHPM2ILLQGK6uVjUu7BVHEnhqcfrRuxaEJTe7FXYiuEYZVlYcwQai6EoSi7NHmS8jXjIg82FN5FlSm9Ez3DOr6qyt5EH9KJp6FZQlHpKx6eQDiQPM4qSEm9CPu9gW0py9vEzHi24u8fMjWo3UQcw9IWz1iuWC2im0htBM6RTGCZ5pZJIlZWGsgQovY4drOGJUFuoE96JdqysslpNPLO8MUEjGaF4poZJQ4e1k39X3SgYOeIfkBUg6HQEbtddKzmSiuR9Gxdkl7q7jiU4MEM3VRuTxZyo3zxAxvAaCopaMmRGdJPRvboiG1jkTBIZEZnLZyd87+8c54nxqtSkpO562zse6cfpyatwvwKy2yo4ThosN/5Ac/Bv6VjuWPcjV+orxd+R7a45cKsok2NeS5qyiWUS0+j/ZMkky3DKViQEqSMb7FSo3eYAJOeeBzxpCOdzytqYmEabpJ5vyOlVqfOigFAKAUBQ4BXEjQkIa0RBIW9XRBJ29aIg0+kPR23vUCXEe9uneRwSskbjBDxuuqnIHDjjXNWIK71u0tnaMrbTtB95cC+jUZ9ZdFuNABkYYkmgNHbXSNL7q+oZ+qGQd5HRhLvFGVgwBBXBHHvPGsqjPY2dTSg5vV+i/ns4DrQBgcBpXPc7dy5ja4pcsoEHtbat2Di2EkYxhnUqGYchnUDx0P8670lobwoUZL/AHLPsIi16KX94Q5ikcH9pO+NOf1h3iPIGipzkXnjcNh7xul2RXtkdq6N7Oe2tYoXk6x0TdLe8nAzrgZ3R4AV2wW7FI+VxNWNWrKcVZN6Gt0o6KWu0FRbmPeMZ3o3VmSRGPEqynPcNOGgPcKsYG3sjY0Vtv7m8XkYNJI7l5JGChQXZtThQABwHcKAkKA0NrerVJko1ujg0kP4h+lVpcSZExWpU+MoOhAI8aEptaGlPsa3f1reFjzMaZ+OKiyNo4mtHSb8WeINhWyHeW2hDDgRGuR5HGlLISxVeSs5vxZI1JgKAUB5dgASeAGT5CgKN6Punkl87R3ECws+9JAQdHiAR9xsk4kVJYW/EHBAAFAXugKVdR7srryY/AnI+RFcklaTNFoZ4TUoEjbmtEVN/wCkpGu/I6oo4szBVHmTpWiIIG59IliGKRSvdSAZ6u1iecn3xgr8TViDEdvbSn/u2zBCpGkl7Oqa+MUO+/zFAQu2YLiOQNdPE8rAMWiRkjAyVCjfY8MceJ0rCqe5s53p27WaLXFYHpqBia4pYsomJripsW3S0+j7aJMjw5ypTrB4EMoOPPeHwrallkeTtaitxVON7fPAvVbnhCgFAKAjNsvpWcyUOjyYiz7TMf8Ab/KlJfaJaknWhAoBQCgFAKAUBhvI96N1HEqw+IIoDlGzh1VtHOowYbLZ+00x39VAba7Qeduqrjmw5UB1iS5RV32dVTGd4kBcc8nSgOd9JemNj1w6mcXDldUt1aY5GmcxgrqMd/dWFSDbuWTNOHbV7L9hYbg9u6lWPHmke836VCSXEk3Ydj3832+0eqXvS0hVPhJLvN8hVk0QSez+gNiGDyxNcycN+6kec/CQlflV0yC4W1ukahY0VFHBVUKB5AaVcgy0BpbS2VFOPrFzgEAgkEA+VQ0nqbUq86XRZVr/AKCnUwzeSyD/AHL/APmsnS6j1aW11/kj4ez9yv3nRa8T9jvjmjKR8CQ3yqPps7qe0MNL9VufyxopsG8Y4FtLnxAUfFiBRQZq8Zh1rNevoXzoX0ba1DSSkGVxu4GoRM5xnvJOM92g8zrGNjw9oY1V2ow6K82WirHmnOPTHMQluHnSG2HWzOJFZo7iWERvFZybpzuyDrtNc7vAnFAR/osmkhvJLdswmVZriTZ+44WzIlj6oxMeyVdJDkLgZwMDGAB1egIDbc2TgeVYVGWRM2kO4iryAHv7z8a2irKxVmapAoBQCgFAKAj9sbZitVDSl+0d1VSKSR2bGcKsakmgIJukV9N/ddmOqn9reSrAo5Hq135NfELQFJ2fse7drZJrsQqs1zsxktol3kRlaYAySb2VcQxbuVBAZeZyBYehvQiyltoZriI3MyhomaeSSVQ8TtE4VJGKqN6M6YoC5XGyo+pMUaJGBqoVQqgjhoBgcqrOO8rEp2KxGSDg6EHBHIiuVFzfgetEyCTtpKumVJONsitEQeqkCgFAKAUAoBQGptXZkNzE0M8ayxNxRhkeB8COY1FAYNj7Bgtd4woQz7u87vJJIwUYVWeVmYgDQDOB3UBu3Mm6pNQ3ZAg7GPrZs/dTtHz+6Pjr7qxit6RZ5IsNblRQCgFAKAUAoBQCgOedMj9Gmnbgkiw7RQ6/bWDxm4Tza3SPA7wsnKgLD0Hb6mcA5Avr3HvvJW/UmgLFQEJt7ZufrUHa+8OY5jxFY1IcUWTIeCWskyxJW0taJlWSttLWiZBuVcgUAoBQCgFAKAxvOqkKWUMeAJAJ8h30BkJoCD2teZO6up4Acye6sZyLJEjs206pAPvHVj4/8cK0hHdRDZt1YgUAoBQCgFAKAUAoCF6XdHlv7cwl2jcHfjlXVo5ACM4+8CpZWXvVmGmc0Bq7Agt9l2sdtJcoSm8Wd2Cs7u7O7bpJOrMdNdOdUlUjHpOxtSw1ar0It8kYL/p5bJ9nvSnPcCo+LAZ91c08bTWmZ6FPYuJl0rLm/a5Tekm0xfNvGWaAbu7uBt+E4JO8U01OcE+ArlniY1OldHrYbB1cIvtUZceqXc8/wZ9gzyr2HeOVfuurEOBydWwfeM1pTmnkmeZj6Cv9RQcXxVrruauvQskE9bpnlEnbXFaJlbEtbz5rVMg2asQKAUAoBQCgPzpNL1v0mWcvcRkxPtR+rRbizlEzhLa1aVxkbw3TugjC6EE4AHXthbSf6Db9YZN8xD7U/W7v3Ot5vubu945rOcyyRL7IsDnrZB2vuqe4cz4/pUQjxYbJatSooBQCgFAKAUAoBQHmRcggHBIxnl40BDX+y5nVl64srKVIyUOCMHBWspQk+JeE92SkuBQr30dumsTSL4FRIP4cEe/NcssN2HuUtu1F/cinyy9/wQdxsG6j/ZrJ+RtfeHwfhmsJYc9KltjDz1dua9rmg9yUOJFaM8nUr+tYSoyR6EKtOorwafLM2I7nPfmsnFotZEpYbXaPvyvIn9OVaU60ocjz8Xs2nXzWUutfnr9Sz7O2sknqnXkeIrvp1oy0PmsTg6uHf3rLr4E1b3lbqRyWJS3vq0UitjdScHvq9yDIDUg+0B8JoDDLdKvfVXJImxVtqWFrLMJjaQPPkYkMKNJkcDnGSRgYPdis3PqJsTWz9lkHfl1biF4hfE8zUxhxYbJatSooBQCgFAKAUAoBQCgFAKAUB4liVtGUHzAP61DSYNG52JC4wUxnlw+ByPlVXTiyyk07orl/6OrZ9UAQ/hyn+k4+VZSw6Z3Utp4mn+q/PP8AnzK/eejqdPspd4cnAb5jB/hrCWEPRpbdf+SPh7P3IS52PeQHtwE4+9Gf0DYb5VzSwsloejDamFqqzduxr/leZms+lDRkLKCPBwUf5jWpjOpDVXOetsvD1lvUXblmv4+ZFlsOkEb8HA8Dp/wfdW8a8XxPHrbNxFLWN11rP+fImItoeNbqZwNG0m0/Gp3xY+navjU/UIsYJdqGquZNisbW6XLGSpDg8MujoufAsNfdWFSrJaI9TCbMlWzckl2NN+Wnf4EUm2mc7wk17txsY8sGuGVSd7vLyPcp4CjSjuxXjmTFl0quE/abw5OA3z4/OtYYurHj4nPV2ZQn+m3LL+PInLTpt/iRe9G/k39a6Y479y8Dz6mx/wBkvH3XsTFt0mt3/abp5MCPnw+ddEcVSlxOKps7EQ/Tfl8uSUF0j+o6N+Vgf0raM4y0ZySpTh0k1zRmqxQUAoBQCgFAKAUAoBQCgFAKAUB8IoDTutkQyDDxIRyxVXCL4FozlF3i7FcvfR1ZvqitEeaHAHuGBWUsPFndS2piYfqvzz89fMhp/R7cx/3e7yPZcEE+9cVg8H+1ndHbMZ/3qafzqd/Ui7nZu04fXhdx7UThx8Dg1jKhVWjZ0QxGzan6Uuat6ZeZFvtplOJGkjPKQMn61zyjVWtzvp4fCyzpxi+VmbdptIjVJCPFW/oazUpRfFF50ISVmk1yJSHbb8GCOOTKB80wT7zW0cTNa5nDU2ZReaVuTPElvYy/aW24faiIBzz03T/Ea1WIg+kjP+nxVP8At1b9ks/f0MTdG4D9jfOh9mUEgfvD/dU7tCXH8ErFY2HTpqXL5+DE2wLtfUe3nH4Xw3wUsKr/AE0X0X53NFtKH+SEo91/b0NdxcR/aWso/Luv/pOflVHh5o1jjMNPSa78vWxj/tRR66SL+aJx/KqfRn1GqlB9GS8UbEW3fYac+CJL/IVZRqLT1M5wp6y3e+xuRX96/qLOo9qWZkHwBLfKtVCrxk/FnHUrYGGu6+UU/ZeZLWlk7a3N9dH8EJMa+RYszn3btdEIJdKTfeefUx8P8VKK7Wk/wl6lrt9rQoqou/hQFAOWOAMDJJJJ8TrXSqkdDzZXk23xN62ut/grgc2XAPlnjVlK5Q2KsBQCgFAKAUAoBQCgFAKAUAoBQGKe3Rxh0VhyZQR86hpPUlNp3RAX3QWxl1NuqH2oy0Zzz7BArN0YPgdlPaOJhpN9+fqQ9z6NgPsLyZPCRVlX/afnWEsHB6HbT23UXTinyy9/Qi5+hd/H6rW8w/M8bfAgj51jLAvgzshtihLpJrz9vQ0JbC9j9exm80KSD+E1i8LUR0LG4WWk133XqjWN8w0a2ugeRt3z+lU+jM0+rS4Tj/5L3MsbzN6lrJ5yFIx78kn5VZUJGM8Xh46zT5Z/wbkOyrh/XmWMezECzfvPp/DW0aC4nDU2pTX9uF+1+y9yd2Z0eCHeSB2fGDI7yFiDr99sDgPVArojTtojza+Mq1laby6krL5zJqDYbEje3QO8Akn+laKm+Jy3JGPY8I+5nzJP88VoqcSLs24oVX1VA8gB+lWSSIMlSBQCgFAKAUAoBQCgFAKAUAoBQCgFAKAUAoBQHwigPBgX2V+AqLIHtVA4ACpB9oBQCg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8632" name="Picture 24" descr="http://ramki-vsem.ru/images/kliparty-9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852936"/>
            <a:ext cx="2560283" cy="3600400"/>
          </a:xfrm>
          <a:prstGeom prst="rect">
            <a:avLst/>
          </a:prstGeom>
          <a:noFill/>
        </p:spPr>
      </p:pic>
      <p:pic>
        <p:nvPicPr>
          <p:cNvPr id="1026" name="Picture 2" descr="https://encrypted-tbn0.gstatic.com/images?q=tbn:ANd9GcT3QiQtEoRId1tG36WJ9Ygto4eU5EbAA6E9XlXsKpOjxr-gzG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0"/>
            <a:ext cx="1403648" cy="2310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57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14</cp:revision>
  <dcterms:created xsi:type="dcterms:W3CDTF">2015-01-20T08:32:41Z</dcterms:created>
  <dcterms:modified xsi:type="dcterms:W3CDTF">2015-06-18T16:54:57Z</dcterms:modified>
</cp:coreProperties>
</file>