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1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9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8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6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2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5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4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A3BD-CC83-4337-B4B2-BBF42F29155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F3DE-0AD0-4A4A-A444-1A8B67A99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5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--8sbyahcudaxrfs.xn--p1ai/images/detskiy-sad/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21030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2600" y="0"/>
            <a:ext cx="7378700" cy="4241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+mn-lt"/>
              </a:rPr>
              <a:t>МДОУ «Детский сад № 68»</a:t>
            </a:r>
            <a:br>
              <a:rPr lang="ru-RU" sz="27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Занятие с использованием ИКТ</a:t>
            </a:r>
            <a:br>
              <a:rPr 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«Дикие животные»</a:t>
            </a:r>
            <a:br>
              <a:rPr 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FFC000"/>
                </a:solidFill>
                <a:latin typeface="+mn-lt"/>
              </a:rPr>
              <a:t>для детей 2 младшей группы</a:t>
            </a:r>
            <a:br>
              <a:rPr lang="ru-RU" sz="3100" b="1" dirty="0" smtClean="0">
                <a:solidFill>
                  <a:srgbClr val="FFC000"/>
                </a:solidFill>
                <a:latin typeface="+mn-lt"/>
              </a:rPr>
            </a:b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7300" y="3822700"/>
            <a:ext cx="6438900" cy="2654300"/>
          </a:xfrm>
        </p:spPr>
        <p:txBody>
          <a:bodyPr>
            <a:normAutofit fontScale="62500" lnSpcReduction="20000"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Подготовила и провела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в</a:t>
            </a:r>
            <a:r>
              <a:rPr lang="ru-RU" sz="4400" b="1" dirty="0" smtClean="0">
                <a:solidFill>
                  <a:srgbClr val="FFFF00"/>
                </a:solidFill>
              </a:rPr>
              <a:t>оспитатель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Пьянзина</a:t>
            </a:r>
            <a:r>
              <a:rPr lang="ru-RU" sz="4400" b="1" dirty="0" smtClean="0">
                <a:solidFill>
                  <a:srgbClr val="FFFF00"/>
                </a:solidFill>
              </a:rPr>
              <a:t> Е.П.</a:t>
            </a:r>
          </a:p>
          <a:p>
            <a:endParaRPr lang="ru-RU" sz="4400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>
                <a:solidFill>
                  <a:srgbClr val="FFFF00"/>
                </a:solidFill>
              </a:rPr>
              <a:t>Саранск - 2015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9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3/s92817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092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Программное содержание: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Расширять </a:t>
            </a:r>
            <a:r>
              <a:rPr lang="ru-RU" sz="3600" b="1" dirty="0">
                <a:solidFill>
                  <a:srgbClr val="C00000"/>
                </a:solidFill>
              </a:rPr>
              <a:t>представления детей о диких животных (лиса, заяц, медведь, волк, их внешнем виде, повадках, месте обитания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Обогащать </a:t>
            </a:r>
            <a:r>
              <a:rPr lang="ru-RU" sz="3600" b="1" dirty="0">
                <a:solidFill>
                  <a:srgbClr val="C00000"/>
                </a:solidFill>
              </a:rPr>
              <a:t>и </a:t>
            </a:r>
            <a:r>
              <a:rPr lang="ru-RU" sz="3600" b="1" dirty="0" smtClean="0">
                <a:solidFill>
                  <a:srgbClr val="C00000"/>
                </a:solidFill>
              </a:rPr>
              <a:t>активизировать словарь </a:t>
            </a:r>
            <a:r>
              <a:rPr lang="ru-RU" sz="3600" b="1" dirty="0">
                <a:solidFill>
                  <a:srgbClr val="C00000"/>
                </a:solidFill>
              </a:rPr>
              <a:t>по теме (дикие животные, бурый, пушистый, быстрый).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Формировать </a:t>
            </a:r>
            <a:r>
              <a:rPr lang="ru-RU" sz="3600" b="1" dirty="0">
                <a:solidFill>
                  <a:srgbClr val="C00000"/>
                </a:solidFill>
              </a:rPr>
              <a:t>интерес и эмоционально-положительное отношение к </a:t>
            </a:r>
            <a:r>
              <a:rPr lang="ru-RU" sz="3600" b="1" dirty="0" smtClean="0">
                <a:solidFill>
                  <a:srgbClr val="C00000"/>
                </a:solidFill>
              </a:rPr>
              <a:t>животным.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9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3/s92817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9" y="-2667000"/>
            <a:ext cx="6858001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6400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+mn-lt"/>
              </a:rPr>
              <a:t>Интеграция образовательных областей: 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0600" y="2146300"/>
            <a:ext cx="9093200" cy="4030663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</a:rPr>
              <a:t>«Социально-коммуникативное развитие»,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«</a:t>
            </a:r>
            <a:r>
              <a:rPr lang="ru-RU" sz="4400" b="1" dirty="0">
                <a:solidFill>
                  <a:srgbClr val="C00000"/>
                </a:solidFill>
              </a:rPr>
              <a:t>Познавательное развитие»,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«</a:t>
            </a:r>
            <a:r>
              <a:rPr lang="ru-RU" sz="4400" b="1" dirty="0">
                <a:solidFill>
                  <a:srgbClr val="C00000"/>
                </a:solidFill>
              </a:rPr>
              <a:t>Речевое развитие».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1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3/s92817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1752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+mn-lt"/>
              </a:rPr>
              <a:t>Методические приемы: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/>
            </a:r>
            <a:br>
              <a:rPr lang="ru-RU" dirty="0">
                <a:solidFill>
                  <a:srgbClr val="FFFF00"/>
                </a:solidFill>
                <a:latin typeface="+mn-lt"/>
              </a:rPr>
            </a:b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700" y="2171699"/>
            <a:ext cx="9436100" cy="400526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беседа </a:t>
            </a:r>
            <a:r>
              <a:rPr lang="ru-RU" sz="4400" b="1" dirty="0">
                <a:solidFill>
                  <a:srgbClr val="C00000"/>
                </a:solidFill>
              </a:rPr>
              <a:t>о диких животных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загадки </a:t>
            </a:r>
            <a:endParaRPr lang="ru-RU" sz="4400" b="1" dirty="0">
              <a:solidFill>
                <a:srgbClr val="C00000"/>
              </a:solidFill>
            </a:endParaRPr>
          </a:p>
          <a:p>
            <a:r>
              <a:rPr lang="ru-RU" sz="4400" b="1" dirty="0">
                <a:solidFill>
                  <a:srgbClr val="C00000"/>
                </a:solidFill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</a:rPr>
              <a:t>идактическая </a:t>
            </a:r>
            <a:r>
              <a:rPr lang="ru-RU" sz="4400" b="1" dirty="0">
                <a:solidFill>
                  <a:srgbClr val="C00000"/>
                </a:solidFill>
              </a:rPr>
              <a:t>игра </a:t>
            </a:r>
            <a:r>
              <a:rPr lang="ru-RU" sz="4400" b="1" dirty="0" smtClean="0">
                <a:solidFill>
                  <a:srgbClr val="C00000"/>
                </a:solidFill>
              </a:rPr>
              <a:t>«Изобрази животное».</a:t>
            </a:r>
            <a:endParaRPr lang="ru-RU" sz="4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26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3/s92817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4600" y="365125"/>
            <a:ext cx="10109200" cy="25431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Он в берлоге спит зимой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Под большущею сосной,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А когда придет весна,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Просыпается от сна.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416968"/>
            <a:ext cx="5537200" cy="3958431"/>
          </a:xfrm>
        </p:spPr>
      </p:pic>
      <p:pic>
        <p:nvPicPr>
          <p:cNvPr id="9" name="Picture 4" descr="XZw6YUDU9j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943768"/>
            <a:ext cx="4737100" cy="331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7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3/s92817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6998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02400" y="365125"/>
            <a:ext cx="4851400" cy="25939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На овчарку он похож.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Что ни зуб – то острый нож!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Он бежит, оскалив пасть,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На овцу готов напасть.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2631283"/>
            <a:ext cx="5321300" cy="3886200"/>
          </a:xfrm>
        </p:spPr>
      </p:pic>
      <p:pic>
        <p:nvPicPr>
          <p:cNvPr id="9" name="Picture 4" descr="loups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635794"/>
            <a:ext cx="4965700" cy="349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0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3/s92817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0800" y="482600"/>
            <a:ext cx="10033000" cy="23114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Всех зверей она хитрей,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Шубка рыжая на ней.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Пышный хвост - ее краса.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Этот зверь лесной - … .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64594"/>
            <a:ext cx="5511800" cy="3886200"/>
          </a:xfrm>
        </p:spPr>
      </p:pic>
      <p:pic>
        <p:nvPicPr>
          <p:cNvPr id="9" name="Picture 4" descr="S7N9Wh3J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81844"/>
            <a:ext cx="47752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2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asyen.ru/_ld/133/s92817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-2667000"/>
            <a:ext cx="6858001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00" y="874712"/>
            <a:ext cx="5321300" cy="11834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По полю скачет - ушки прячет,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Встанет столбом - ушки торчком.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22500"/>
            <a:ext cx="5867400" cy="4294982"/>
          </a:xfrm>
        </p:spPr>
      </p:pic>
      <p:pic>
        <p:nvPicPr>
          <p:cNvPr id="9" name="Picture 4" descr="img_22015257_160_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874712"/>
            <a:ext cx="4546600" cy="340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2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asyen.ru/_ld/133/s92817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044700"/>
            <a:ext cx="10515600" cy="25273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+mn-lt"/>
              </a:rPr>
              <a:t>Спасибо </a:t>
            </a:r>
            <a:br>
              <a:rPr lang="ru-RU" sz="72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FFFF00"/>
                </a:solidFill>
                <a:latin typeface="+mn-lt"/>
              </a:rPr>
              <a:t>за внимание!</a:t>
            </a:r>
            <a:endParaRPr lang="ru-RU" sz="72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9829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123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МДОУ «Детский сад № 68»     Занятие с использованием ИКТ «Дикие животные» для детей 2 младшей группы   </vt:lpstr>
      <vt:lpstr>Программное содержание:</vt:lpstr>
      <vt:lpstr>Интеграция образовательных областей: </vt:lpstr>
      <vt:lpstr>Методические приемы: </vt:lpstr>
      <vt:lpstr>Он в берлоге спит зимой Под большущею сосной,  А когда придет весна,  Просыпается от сна.  </vt:lpstr>
      <vt:lpstr>На овчарку он похож.  Что ни зуб – то острый нож!  Он бежит, оскалив пасть,  На овцу готов напасть.  </vt:lpstr>
      <vt:lpstr>Всех зверей она хитрей,  Шубка рыжая на ней.  Пышный хвост - ее краса.  Этот зверь лесной - … . </vt:lpstr>
      <vt:lpstr>По полю скачет - ушки прячет,  Встанет столбом - ушки торчком.  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2015-04-26T20:38:39Z</dcterms:created>
  <dcterms:modified xsi:type="dcterms:W3CDTF">2015-05-03T21:26:48Z</dcterms:modified>
</cp:coreProperties>
</file>