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9" r:id="rId3"/>
    <p:sldId id="271" r:id="rId4"/>
    <p:sldId id="273" r:id="rId5"/>
    <p:sldId id="274" r:id="rId6"/>
    <p:sldId id="275" r:id="rId7"/>
    <p:sldId id="276" r:id="rId8"/>
    <p:sldId id="277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53319" y="3244334"/>
            <a:ext cx="4221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Что такое огород?</a:t>
            </a:r>
            <a:endParaRPr lang="ru-RU" sz="4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07194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 стихотворению В.Степанова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6854" y="4721662"/>
            <a:ext cx="5364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Орлова Л.Г.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7620" y="3571876"/>
            <a:ext cx="4829180" cy="2786082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Ещё для порядка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Сторож </a:t>
            </a:r>
            <a:r>
              <a:rPr lang="ru-RU" b="1" i="1" dirty="0" err="1" smtClean="0">
                <a:latin typeface="Monotype Corsiva" pitchFamily="66" charset="0"/>
              </a:rPr>
              <a:t>Ванятка</a:t>
            </a:r>
            <a:r>
              <a:rPr lang="ru-RU" b="1" i="1" dirty="0" smtClean="0">
                <a:latin typeface="Monotype Corsiva" pitchFamily="66" charset="0"/>
              </a:rPr>
              <a:t>-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Пугало сердитое</a:t>
            </a:r>
            <a:br>
              <a:rPr lang="ru-RU" b="1" i="1" dirty="0" smtClean="0">
                <a:latin typeface="Monotype Corsiva" pitchFamily="66" charset="0"/>
              </a:rPr>
            </a:br>
            <a:r>
              <a:rPr lang="ru-RU" b="1" i="1" dirty="0" smtClean="0">
                <a:latin typeface="Monotype Corsiva" pitchFamily="66" charset="0"/>
              </a:rPr>
              <a:t>   Соломой набитое.</a:t>
            </a:r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256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Что такое </a:t>
            </a:r>
            <a:b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огород?</a:t>
            </a:r>
            <a:b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Овощей </a:t>
            </a:r>
            <a:b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хоровод.</a:t>
            </a:r>
            <a:endParaRPr lang="ru-RU" sz="49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Дыни сладкие,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Помидоры гладкие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357826"/>
            <a:ext cx="6500858" cy="1285884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С клубникой грядки.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4286248" cy="11430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Грабли и лопатки.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Лейка с дождём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8577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Улитка под листом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А под землёй крот устроил ход.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</Words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Что такое  огород?                                           Овощей                                                     хоровод.</vt:lpstr>
      <vt:lpstr>Дыни сладкие,</vt:lpstr>
      <vt:lpstr>Помидоры гладкие</vt:lpstr>
      <vt:lpstr>С клубникой грядки.</vt:lpstr>
      <vt:lpstr>Грабли и лопатки.</vt:lpstr>
      <vt:lpstr>Лейка с дождём.</vt:lpstr>
      <vt:lpstr>Улитка под листом</vt:lpstr>
      <vt:lpstr>А под землёй крот устроил ход.</vt:lpstr>
      <vt:lpstr>Ещё для порядка Сторож Ванятка- Пугало сердитое    Соломой набитое.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огород?</dc:title>
  <cp:lastModifiedBy>detsad</cp:lastModifiedBy>
  <cp:revision>6</cp:revision>
  <dcterms:modified xsi:type="dcterms:W3CDTF">2015-05-25T12:52:06Z</dcterms:modified>
</cp:coreProperties>
</file>