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64" r:id="rId2"/>
    <p:sldId id="256" r:id="rId3"/>
    <p:sldId id="280" r:id="rId4"/>
    <p:sldId id="267" r:id="rId5"/>
    <p:sldId id="284" r:id="rId6"/>
    <p:sldId id="269" r:id="rId7"/>
    <p:sldId id="273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E348A"/>
    <a:srgbClr val="BC3EA4"/>
    <a:srgbClr val="FFFF00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A0EB-49F0-4C7C-8D73-7DC571BE175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69C6DA-D28F-4C59-861A-E67A03E4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A0EB-49F0-4C7C-8D73-7DC571BE175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C6DA-D28F-4C59-861A-E67A03E4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A0EB-49F0-4C7C-8D73-7DC571BE175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C6DA-D28F-4C59-861A-E67A03E4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A0EB-49F0-4C7C-8D73-7DC571BE175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69C6DA-D28F-4C59-861A-E67A03E4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A0EB-49F0-4C7C-8D73-7DC571BE175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C6DA-D28F-4C59-861A-E67A03E4D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A0EB-49F0-4C7C-8D73-7DC571BE175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C6DA-D28F-4C59-861A-E67A03E4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A0EB-49F0-4C7C-8D73-7DC571BE175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69C6DA-D28F-4C59-861A-E67A03E4D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A0EB-49F0-4C7C-8D73-7DC571BE175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C6DA-D28F-4C59-861A-E67A03E4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A0EB-49F0-4C7C-8D73-7DC571BE175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C6DA-D28F-4C59-861A-E67A03E4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A0EB-49F0-4C7C-8D73-7DC571BE175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C6DA-D28F-4C59-861A-E67A03E4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A0EB-49F0-4C7C-8D73-7DC571BE175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C6DA-D28F-4C59-861A-E67A03E4D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B2A0EB-49F0-4C7C-8D73-7DC571BE175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69C6DA-D28F-4C59-861A-E67A03E4D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БСЛ\Pictures\Галя\n1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46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928802"/>
            <a:ext cx="6929486" cy="50006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rgbClr val="CC0000"/>
                </a:solidFill>
              </a:rPr>
              <a:t>ПРОЕКТ</a:t>
            </a:r>
          </a:p>
          <a:p>
            <a:pPr algn="ctr"/>
            <a:endParaRPr lang="ru-RU" sz="2800" dirty="0" smtClean="0">
              <a:solidFill>
                <a:srgbClr val="CC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C0000"/>
                </a:solidFill>
              </a:rPr>
              <a:t>«МОЙ ГОРОД - САНКТ-ПЕТЕРБУРГ»</a:t>
            </a:r>
            <a:endParaRPr lang="ru-RU" sz="2800" dirty="0">
              <a:solidFill>
                <a:srgbClr val="CC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2928934"/>
            <a:ext cx="36433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Выполнила </a:t>
            </a:r>
            <a:r>
              <a:rPr lang="ru-RU" sz="2400" dirty="0" smtClean="0">
                <a:solidFill>
                  <a:srgbClr val="FFC000"/>
                </a:solidFill>
              </a:rPr>
              <a:t>Белецкая Г. А.</a:t>
            </a:r>
          </a:p>
          <a:p>
            <a:pPr algn="ctr"/>
            <a:endParaRPr lang="ru-RU" dirty="0" smtClean="0">
              <a:solidFill>
                <a:srgbClr val="FFC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Воспитатель ГБДОУ № 24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8625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CC99"/>
                </a:solidFill>
              </a:rPr>
              <a:t>Санкт-Петербург  2015г.</a:t>
            </a:r>
            <a:endParaRPr lang="ru-RU" dirty="0">
              <a:solidFill>
                <a:srgbClr val="00CC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15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14480" y="500042"/>
            <a:ext cx="7143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Расширять знания  детей об  истории  и культуре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родного города-Санкт-Петербурга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его достопримечательностях.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Формировать патриотические чувства: любовь к родному городу,гордость за свой народ; умение видеть красоту природы, исторических мест.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Воспитывать  уважения к родному городу и к  его жителям, бережное и заботливое отношенияе к природе родного края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Создать положительный эмоциональный настрой при изучении материала.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Развивать любознательность, наблюдательность и навыки культурного поведенияв общественных местах.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Развивать познавательные и интеллектуальные способности детей,  память,речь, творческий потенциал.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15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14546" y="857232"/>
            <a:ext cx="6500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214422"/>
            <a:ext cx="55721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Информационный, долгосрочный, групповой.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группы, воспитатели, родители.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«Познание», «Художественное творчество», «Коммуникация», «Чтение художественной литературы», «Здоровье».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СЛ\Desktop\АТТЕСТАЦИЯ\BKDC3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52"/>
            <a:ext cx="3571900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БСЛ\Desktop\АТТЕСТАЦИЯ\BKDC3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57562"/>
            <a:ext cx="3643338" cy="2450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БСЛ\Desktop\АТТЕСТАЦИЯ\BKDC3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357562"/>
            <a:ext cx="3429025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БСЛ\Desktop\группа раздевалка\DSC00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52"/>
            <a:ext cx="3429024" cy="2738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71538" y="5929330"/>
            <a:ext cx="250033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Рабочие тетради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5929330"/>
            <a:ext cx="4357718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Достопримечательности города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292893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Уголок «Мой город»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2928934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Выставка книг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635795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alibri" pitchFamily="34" charset="0"/>
              </a:rPr>
              <a:t>Создание развивающей среды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СЛ\Desktop\АТТЕСТАЦИЯ\BKDC3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928934"/>
            <a:ext cx="3600399" cy="282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БСЛ\Desktop\группа раздевалка\DSC00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86124"/>
            <a:ext cx="3448368" cy="2652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9572" y="35716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 любимом городе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928670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ч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итаем стихи,</a:t>
            </a:r>
          </a:p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оставляем рассказы,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читаем и рассматриваем книги.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admin\Pictures\три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14290"/>
            <a:ext cx="3475830" cy="28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2976" y="6143644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Реализация проекта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91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БСЛ\Desktop\АТТЕСТАЦИЯ\BKDC3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66"/>
            <a:ext cx="3752841" cy="281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C:\Users\БСЛ\Desktop\АТТЕСТАЦИЯ\DSC00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00438"/>
            <a:ext cx="3714777" cy="278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БСЛ\Desktop\АТТЕСТАЦИЯ\BKDC3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1" y="1500174"/>
            <a:ext cx="3762401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214291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Рисуем и раскрашиваем       достопримечательности    города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457200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Лепим «Львы из камня»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Чертим решетки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Решаем городские задачи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857892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Реализация проекта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СЛ\Desktop\ЭКСКУРСИЯ\BKDC3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364878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C:\Users\БСЛ\Desktop\ЭКСКУРСИЯ\BKDC3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857232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C:\Users\БСЛ\Desktop\ЭКСКУРСИЯ\BKDC3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00504"/>
            <a:ext cx="3262336" cy="244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6" name="Picture 8" descr="C:\Users\БСЛ\Desktop\ЭКСКУРСИЯ\BKDC33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786190"/>
            <a:ext cx="333377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348" y="6286520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Результаты проекта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1429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Экскурсия по микрорайону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342900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Смольный институт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321468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Смольный собор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28572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Памятник фонарщику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СЛ\Desktop\АТТЕСТАЦИЯ\BKDC3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3333773" cy="250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БСЛ\Desktop\АТТЕСТАЦИЯ\BKDC3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3970927" cy="245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БСЛ\Desktop\АТТЕСТАЦИЯ\BKDC3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3744993" cy="251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357562"/>
            <a:ext cx="4400402" cy="2443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786314" y="5786454"/>
            <a:ext cx="3890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«Спасибо деду за ПОБЕДУ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!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-коллективная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аппликация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5096" y="5715016"/>
            <a:ext cx="3149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Война в работах детей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78605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Выставка рисунков, чертежей  « Мой город Санкт-Петербург»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628652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Результаты проекта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2236</TotalTime>
  <Words>238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БСЛ</dc:creator>
  <cp:lastModifiedBy>БСЛ</cp:lastModifiedBy>
  <cp:revision>227</cp:revision>
  <dcterms:created xsi:type="dcterms:W3CDTF">2015-05-04T18:28:56Z</dcterms:created>
  <dcterms:modified xsi:type="dcterms:W3CDTF">2015-06-16T16:29:17Z</dcterms:modified>
</cp:coreProperties>
</file>