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86" r:id="rId2"/>
    <p:sldId id="257" r:id="rId3"/>
    <p:sldId id="269" r:id="rId4"/>
    <p:sldId id="271" r:id="rId5"/>
    <p:sldId id="272" r:id="rId6"/>
    <p:sldId id="273" r:id="rId7"/>
    <p:sldId id="275" r:id="rId8"/>
    <p:sldId id="279" r:id="rId9"/>
    <p:sldId id="282" r:id="rId10"/>
    <p:sldId id="283" r:id="rId11"/>
    <p:sldId id="280" r:id="rId12"/>
    <p:sldId id="284" r:id="rId13"/>
    <p:sldId id="285" r:id="rId14"/>
    <p:sldId id="268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3" autoAdjust="0"/>
  </p:normalViewPr>
  <p:slideViewPr>
    <p:cSldViewPr>
      <p:cViewPr varScale="1">
        <p:scale>
          <a:sx n="71" d="100"/>
          <a:sy n="71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15F48-592D-42E4-B24D-EEF4E233E0E9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F269E-BA0C-498D-8BEA-226080B82A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02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928670"/>
            <a:ext cx="6512511" cy="2214578"/>
          </a:xfrm>
        </p:spPr>
        <p:txBody>
          <a:bodyPr/>
          <a:lstStyle/>
          <a:p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«В гостях у инструментов симфонического оркестра»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364088" y="4581128"/>
            <a:ext cx="3494192" cy="129614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пыт работы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А.Ю. Смирновой,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музыкального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руководителя </a:t>
            </a: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МБДОУ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д/с №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49</a:t>
            </a:r>
            <a:r>
              <a:rPr lang="ru-RU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Объект 7" descr="K:\алла 2015\Фото к МО музыка\С детьми\DSCN3634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3580085" cy="3008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6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Работа с родителями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5256584" cy="504056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Консультации </a:t>
            </a:r>
            <a:r>
              <a:rPr lang="ru-RU" dirty="0">
                <a:latin typeface="Arial" pitchFamily="34" charset="0"/>
                <a:cs typeface="Arial" pitchFamily="34" charset="0"/>
              </a:rPr>
              <a:t>по поиску материала (иллюстраций, видео, музыки, совместно с детьми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интернете)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Работа </a:t>
            </a:r>
            <a:r>
              <a:rPr lang="ru-RU" dirty="0">
                <a:latin typeface="Arial" pitchFamily="34" charset="0"/>
                <a:cs typeface="Arial" pitchFamily="34" charset="0"/>
              </a:rPr>
              <a:t>с познавательной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литературой.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Поисковая </a:t>
            </a:r>
            <a:r>
              <a:rPr lang="ru-RU" dirty="0">
                <a:latin typeface="Arial" pitchFamily="34" charset="0"/>
                <a:cs typeface="Arial" pitchFamily="34" charset="0"/>
              </a:rPr>
              <a:t>деятельность детей совместно с родителями (рассказы-сообщения об истории возникновения музыкальных инструментов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Поиск </a:t>
            </a:r>
            <a:r>
              <a:rPr lang="ru-RU" dirty="0">
                <a:latin typeface="Arial" pitchFamily="34" charset="0"/>
                <a:cs typeface="Arial" pitchFamily="34" charset="0"/>
              </a:rPr>
              <a:t>с детьми стихов и загадок 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музыкальных инструментах.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Поиск </a:t>
            </a:r>
            <a:r>
              <a:rPr lang="ru-RU" dirty="0">
                <a:latin typeface="Arial" pitchFamily="34" charset="0"/>
                <a:cs typeface="Arial" pitchFamily="34" charset="0"/>
              </a:rPr>
              <a:t>иллюстраций с изображением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инструментов.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Поиск </a:t>
            </a:r>
            <a:r>
              <a:rPr lang="ru-RU" dirty="0">
                <a:latin typeface="Arial" pitchFamily="34" charset="0"/>
                <a:cs typeface="Arial" pitchFamily="34" charset="0"/>
              </a:rPr>
              <a:t>аудиозаписей со звучанием духовых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инструментов СО.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Прослушивание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музыкальной симфонической сказки С.Прокофьева «Петя и волк»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дома, совместное посещение концерта оркестра «</a:t>
            </a:r>
            <a:r>
              <a:rPr lang="ru-RU" dirty="0">
                <a:latin typeface="Arial" pitchFamily="34" charset="0"/>
                <a:cs typeface="Arial" pitchFamily="34" charset="0"/>
              </a:rPr>
              <a:t>Б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аренц 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Камерата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Привлечь </a:t>
            </a:r>
            <a:r>
              <a:rPr lang="ru-RU" dirty="0">
                <a:latin typeface="Arial" pitchFamily="34" charset="0"/>
                <a:cs typeface="Arial" pitchFamily="34" charset="0"/>
              </a:rPr>
              <a:t>родителей к изготовлению инструментов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 для </a:t>
            </a:r>
            <a:r>
              <a:rPr lang="ru-RU" dirty="0">
                <a:latin typeface="Arial" pitchFamily="34" charset="0"/>
                <a:cs typeface="Arial" pitchFamily="34" charset="0"/>
              </a:rPr>
              <a:t>выставки, изготовлению дидактических игр.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cs typeface="Arial" pitchFamily="34" charset="0"/>
              </a:rPr>
              <a:t>Поисковая деятельность детей совместно с родителями для творческого портфолио.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cs typeface="Arial" pitchFamily="34" charset="0"/>
              </a:rPr>
              <a:t>Поиск аудиозаписей со звучанием инструментов СО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Создание презентаций совместно с детьми.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Изготовление коллажа </a:t>
            </a:r>
            <a:endParaRPr lang="ru-RU" dirty="0"/>
          </a:p>
        </p:txBody>
      </p:sp>
      <p:pic>
        <p:nvPicPr>
          <p:cNvPr id="6" name="Рисунок 5" descr="F:\МО клас. музыка14\РОДИТЕЛИИнфрмация о муз. инструм\МО-Музыка\СОНЯ\DSC033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808312" cy="2232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J:\МО классика 2015\Фото к МО музыка\Штраус\DSCN3497.JPG"/>
          <p:cNvPicPr>
            <a:picLocks noGrp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" r="21915"/>
          <a:stretch/>
        </p:blipFill>
        <p:spPr bwMode="auto">
          <a:xfrm>
            <a:off x="5868145" y="4149080"/>
            <a:ext cx="2808311" cy="25211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8960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825482"/>
              </p:ext>
            </p:extLst>
          </p:nvPr>
        </p:nvGraphicFramePr>
        <p:xfrm>
          <a:off x="179512" y="1268760"/>
          <a:ext cx="8784976" cy="52101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2768"/>
                <a:gridCol w="2763293"/>
                <a:gridCol w="2878915"/>
              </a:tblGrid>
              <a:tr h="69127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Итоговый</a:t>
                      </a:r>
                      <a:r>
                        <a:rPr lang="ru-RU" sz="2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этап.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январь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4477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 педагогами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С детьми </a:t>
                      </a:r>
                      <a:endParaRPr lang="ru-RU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 родителями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7882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Обобщение опыта работы по реализации проекта на уровне детского сада.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Выставление в музыкальный уголок группы всего накопленного материала.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Посещение концерта  мурманской филармонии «Вальсы и польки Штрауса»  (27 декабря)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Публикация проекта на сайте детского сада.</a:t>
                      </a:r>
                    </a:p>
                    <a:p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Закрепление знаний об инструментах симфонического оркестра, обобщение пройденного материала.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Посещение концерта  мурманской филармонии «Вальсы и польки Штрауса»  (27 декабря)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Оформление выставки «Музыкальные инструменты»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Рисунки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Распечатка всех накопленных материалов для ДОО.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Запись всех накопленных аудио и видеоматериалов для ДОО.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Совместное посещение концерта  мурманской филармонии.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Показ презентации о работе над проектом на родительском собрании.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Коллаж </a:t>
                      </a:r>
                    </a:p>
                    <a:p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64807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Этапы реализации проекта. 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7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2">
                    <a:lumMod val="75000"/>
                  </a:schemeClr>
                </a:solidFill>
              </a:rPr>
              <a:t>Продукты деятельности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700808"/>
            <a:ext cx="5328591" cy="432048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Дети получили знания о особенностях музыкальных инструментов (их строении, звукоизвлечении, тембровой окраски).  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Изготовлено творческое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портфолио «Инструменты симфонического оркестра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Оформление выставок совместного творчества.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Подборка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c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записями симфонического оркестра и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отдельных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музыкальных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инструментов.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Видеотека: «Знакомство с инструментами СО».   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Объект 4" descr="K:\алла 2015\Фото к МО музыка\Фото рисование, альбомы\DSCN3536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744" y="3789040"/>
            <a:ext cx="2844316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K:\алла 2015\Фото к МО музыка\ФОТО Духовой оркестр\P10908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88872"/>
            <a:ext cx="2808312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879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Результаты проекта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«В гостях у инструменов симфонического оркестра»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772816"/>
            <a:ext cx="6048672" cy="4896544"/>
          </a:xfrm>
        </p:spPr>
        <p:txBody>
          <a:bodyPr>
            <a:normAutofit fontScale="32500" lnSpcReduction="20000"/>
          </a:bodyPr>
          <a:lstStyle/>
          <a:p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Проявляют интерес к слушанию классической музыки и к музыкальной культуре. </a:t>
            </a:r>
          </a:p>
          <a:p>
            <a:pPr>
              <a:buFont typeface="Wingdings" pitchFamily="2" charset="2"/>
              <a:buChar char="§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Получили первичные представления об истории происхождения музыкальных инструментов, различают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на слух и дают название музыкальным инструментам, самостоятельно их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классифицируют.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Получают удовольствие от совместной деятельности со взрослым, стремятся к такой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деятельности. 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позволил реализоваться каждому ребенку в зависимости от их возможностей и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способностей.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4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Значительно </a:t>
            </a:r>
            <a:r>
              <a:rPr lang="ru-RU" sz="4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улучшилось</a:t>
            </a:r>
            <a:r>
              <a:rPr lang="ru-RU" sz="4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произвольное 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внимание, умение сосредотачиваться, улавливать детали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исполнения.</a:t>
            </a:r>
          </a:p>
          <a:p>
            <a:pPr>
              <a:buFont typeface="Wingdings" pitchFamily="2" charset="2"/>
              <a:buChar char="§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Пополнился  активный словарь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детей новыми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терминами.</a:t>
            </a:r>
          </a:p>
          <a:p>
            <a:pPr>
              <a:buFont typeface="Wingdings" pitchFamily="2" charset="2"/>
              <a:buChar char="§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Повысилась общая музыкальная культура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родителей, они  слушают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произведения классической музыки дома, привлекают к слушанию детей. </a:t>
            </a:r>
          </a:p>
          <a:p>
            <a:pPr>
              <a:buFont typeface="Wingdings" pitchFamily="2" charset="2"/>
              <a:buChar char="§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Повысился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интерес родителей к делам детей, их активность в жизни группы. </a:t>
            </a:r>
          </a:p>
          <a:p>
            <a:pPr>
              <a:buFont typeface="Wingdings" pitchFamily="2" charset="2"/>
              <a:buChar char="§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Повысилась музыкальная компетентность педагогов.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  <a:p>
            <a:endParaRPr lang="ru-RU" sz="4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K:\алла 2015\Фото к МО музыка\ФОТО Духовой оркестр\P10908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99292"/>
            <a:ext cx="2581538" cy="218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K:\алла 2015\Фото к МО музыка\Штраус\DSCN3497.JPG"/>
          <p:cNvPicPr>
            <a:picLocks noGrp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0"/>
          <a:stretch/>
        </p:blipFill>
        <p:spPr bwMode="auto">
          <a:xfrm>
            <a:off x="6300192" y="4005064"/>
            <a:ext cx="2569452" cy="2376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7122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Литература: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024479"/>
            <a:ext cx="792087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«Детство» Т. И. Бабаева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А. Г. Гогоберидзе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З. А. Михайлова. СПб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«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ДЕТСТВО-ПРЕСС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», 201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«Музыкальное воспитание дошкольников»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О.П. Радынова,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А.И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Катинене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М.Л.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Палавандишвили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М.2000 г.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Учебно-методическое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пособие к программе «Камертон». Часть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Э.П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Костина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Выпуск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Игра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детских музыкальных инструментах. – Н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Новгород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2005 г.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рограмма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«Музыкальные шедевры»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Музыкальные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инструменты 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игрушки: конспекты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занятий и развлечений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П.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Радынова -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., 2000 г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Рассказы из музыкальной шкатулки» Г. Я.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Левашова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Л.,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1975 г.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Вольна о музыке глаголить» Г.Б.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Вершинина -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М.,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1996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г.</a:t>
            </a:r>
          </a:p>
          <a:p>
            <a:pPr lvl="0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«Музыка от А до Я» Э. Финкельштейн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Л., 1991 г.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928670"/>
            <a:ext cx="6512511" cy="2214578"/>
          </a:xfrm>
        </p:spPr>
        <p:txBody>
          <a:bodyPr/>
          <a:lstStyle/>
          <a:p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«В гостях у инструментов симфонического оркестра»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364088" y="4581128"/>
            <a:ext cx="3494192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Семинар    «Приобщение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детей дошкольного возраста к классической музыке»   </a:t>
            </a:r>
            <a:endParaRPr lang="ru-RU" sz="12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опыт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работы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А.Ю. Смирновой,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музыкального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руководителя МБДОУ д/с №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5725" y="2356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ГМО музыкальных руководителей</a:t>
            </a:r>
          </a:p>
          <a:p>
            <a:pPr marL="45720" indent="0">
              <a:spcBef>
                <a:spcPts val="0"/>
              </a:spcBef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54300" y="60776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 algn="ctr">
              <a:spcBef>
                <a:spcPts val="0"/>
              </a:spcBef>
              <a:buNone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Зато г. Североморск </a:t>
            </a:r>
          </a:p>
          <a:p>
            <a:pPr marL="45720" indent="0" algn="ctr">
              <a:spcBef>
                <a:spcPts val="0"/>
              </a:spcBef>
              <a:buNone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январь 2015 год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Объект 7" descr="K:\алла 2015\Фото к МО музыка\С детьми\DSCN3634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3580085" cy="3008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5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241176" y="980728"/>
            <a:ext cx="8424936" cy="56886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Актуальность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	</a:t>
            </a:r>
            <a:r>
              <a:rPr lang="ru-RU" dirty="0" smtClean="0">
                <a:latin typeface="Arial" charset="0"/>
                <a:cs typeface="Arial" charset="0"/>
              </a:rPr>
              <a:t>    Погружение </a:t>
            </a:r>
            <a:r>
              <a:rPr lang="ru-RU" dirty="0">
                <a:latin typeface="Arial" charset="0"/>
                <a:cs typeface="Arial" charset="0"/>
              </a:rPr>
              <a:t>детей в мир классической музыки  – сложный процесс, требующий от ребенка внимания, памяти, развитого мышления, разнообразных знаний. Чтобы сформировать у детей интерес и активизировать желание слушать музыку и наслаждаться ею, педагогу необходимо искать новые пути, более эффективные средства музыкального развития  на основе современных методов  и новых технологий. В связи с этим возникла идея этого проекта, который позволяет через знакомство с инструментами </a:t>
            </a:r>
            <a:r>
              <a:rPr lang="ru-RU" dirty="0" smtClean="0">
                <a:latin typeface="Arial" charset="0"/>
                <a:cs typeface="Arial" charset="0"/>
              </a:rPr>
              <a:t>симфонического оркестра  </a:t>
            </a:r>
            <a:r>
              <a:rPr lang="ru-RU" dirty="0">
                <a:latin typeface="Arial" charset="0"/>
                <a:cs typeface="Arial" charset="0"/>
              </a:rPr>
              <a:t>ввести ребёнка в огромный мир мировой музыкальной классики.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	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332656"/>
            <a:ext cx="6171027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Цель: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560" y="1052736"/>
            <a:ext cx="7920880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" indent="0" algn="ctr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Воспитание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культуры слушания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классической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музыки; знакомство детей с основными музыкальными инструментами и терминами, развитие творческих способностей у детей средствами музыки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K:\алла 2015\Фото к МО музыка\фото алла\DSCN358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5"/>
          <a:stretch/>
        </p:blipFill>
        <p:spPr bwMode="auto">
          <a:xfrm>
            <a:off x="567788" y="4013570"/>
            <a:ext cx="2492044" cy="207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K:\алла 2015\Фото к МО музыка\ФОТО Духовой оркестр\P109086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0"/>
          <a:stretch/>
        </p:blipFill>
        <p:spPr bwMode="auto">
          <a:xfrm>
            <a:off x="3275856" y="4002623"/>
            <a:ext cx="2808312" cy="2090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K:\алла 2015\Фото к МО музыка\Концерт Петя и волк-фото\IMG_043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"/>
          <a:stretch/>
        </p:blipFill>
        <p:spPr bwMode="auto">
          <a:xfrm>
            <a:off x="6372200" y="4002624"/>
            <a:ext cx="2448272" cy="2090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53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1" cy="511256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Ввести </a:t>
            </a:r>
            <a:r>
              <a:rPr lang="ru-RU" dirty="0">
                <a:latin typeface="Arial" pitchFamily="34" charset="0"/>
                <a:cs typeface="Arial" pitchFamily="34" charset="0"/>
              </a:rPr>
              <a:t>детей в мир классической музыки через знакомство с инструментами симфонического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оркестра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Воспитывать эмоциональную </a:t>
            </a:r>
            <a:r>
              <a:rPr lang="ru-RU" dirty="0">
                <a:latin typeface="Arial" pitchFamily="34" charset="0"/>
                <a:cs typeface="Arial" pitchFamily="34" charset="0"/>
              </a:rPr>
              <a:t>отзывчивость на высокохудожественные произведения музыкального искусства;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Знакомить детей со звучанием инструментов в живом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исполнении.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Систематизировать </a:t>
            </a:r>
            <a:r>
              <a:rPr lang="ru-RU" dirty="0">
                <a:latin typeface="Arial" pitchFamily="34" charset="0"/>
                <a:cs typeface="Arial" pitchFamily="34" charset="0"/>
              </a:rPr>
              <a:t>и закрепить знания детей о музыкальных инструментах разных групп (духовые, струнные, ударные), об истории происхождения музыкальных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инструментов.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Повышать </a:t>
            </a:r>
            <a:r>
              <a:rPr lang="ru-RU" dirty="0">
                <a:latin typeface="Arial" pitchFamily="34" charset="0"/>
                <a:cs typeface="Arial" pitchFamily="34" charset="0"/>
              </a:rPr>
              <a:t>интерес детей к музыкальной деятельности через организацию поисковой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деятельности.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Раскрывать </a:t>
            </a:r>
            <a:r>
              <a:rPr lang="ru-RU" dirty="0">
                <a:latin typeface="Arial" pitchFamily="34" charset="0"/>
                <a:cs typeface="Arial" pitchFamily="34" charset="0"/>
              </a:rPr>
              <a:t>творческий потенциал детей, содействовать проявлению инициативы и самостоятельности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дошкольников.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Способствовать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совместной работе воспитателей с детьми и 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родителями.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Способствовать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развитию свободного общения со взрослыми и сверстниками в ходе реализации проекта.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 гостях у инструментов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симфонического оркестра»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Segoe UI Symbo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Методы и приёмы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1317812"/>
            <a:ext cx="5328592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b="1" i="1" dirty="0" smtClean="0">
                <a:latin typeface="Arial" pitchFamily="34" charset="0"/>
                <a:cs typeface="Arial" pitchFamily="34" charset="0"/>
              </a:rPr>
              <a:t>Наглядный </a:t>
            </a:r>
            <a:r>
              <a:rPr lang="ru-RU" sz="2600" b="1" i="1" dirty="0">
                <a:latin typeface="Arial" pitchFamily="34" charset="0"/>
                <a:cs typeface="Arial" pitchFamily="34" charset="0"/>
              </a:rPr>
              <a:t>метод: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показ изображений отдельных инструментов и всего симфонического оркестра, презентаций, видеофильмов со звучанием инструментов и с игрой на музыкальных инструментах, мультфильма «Петя и волк», портретов композиторов, экскурсия в музыкальную школу,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рассматривание настоящих музыкальных инструментов.</a:t>
            </a:r>
            <a:endParaRPr lang="ru-RU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600" b="1" i="1" dirty="0">
                <a:latin typeface="Arial" pitchFamily="34" charset="0"/>
                <a:cs typeface="Arial" pitchFamily="34" charset="0"/>
              </a:rPr>
              <a:t>Словесный метод: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беседа об инструментах,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рассказы: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педагога, учащихся колледжа искусств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происхождении музыкальных инструментов и об их характерных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особенностях, о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симфоническом оркестре, полилог,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диалог.</a:t>
            </a:r>
            <a:endParaRPr lang="ru-RU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600" b="1" i="1" dirty="0">
                <a:latin typeface="Arial" pitchFamily="34" charset="0"/>
                <a:cs typeface="Arial" pitchFamily="34" charset="0"/>
              </a:rPr>
              <a:t>Игровой метод: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музыкально-дидактические, творческие, музыкальные,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сюжетно-ролевые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имитационные, подвижные игры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600" b="1" i="1" dirty="0">
                <a:latin typeface="Arial" pitchFamily="34" charset="0"/>
                <a:cs typeface="Arial" pitchFamily="34" charset="0"/>
              </a:rPr>
              <a:t>Практический метод: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эксперимент, наблюдение, исследование, решение проблемных ситуаций.</a:t>
            </a:r>
          </a:p>
          <a:p>
            <a:endParaRPr lang="ru-RU" dirty="0"/>
          </a:p>
        </p:txBody>
      </p:sp>
      <p:pic>
        <p:nvPicPr>
          <p:cNvPr id="7" name="Объект 6" descr="K:\алла 2015\Фото к МО музыка\фото алла\DSCN3607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280831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K:\алла 2015\Фото к МО музыка\Концерт Музыкальная школа\P10909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10100"/>
            <a:ext cx="2808312" cy="2255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295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Формы реализации проекта: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5554960" cy="5256584"/>
          </a:xfrm>
        </p:spPr>
        <p:txBody>
          <a:bodyPr>
            <a:normAutofit fontScale="70000" lnSpcReduction="2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интегрированные занятия с использованием всех видов музыкальной деятельности;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слушание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музыки в режиме дня «минутки музыки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»;</a:t>
            </a:r>
          </a:p>
          <a:p>
            <a:pPr lvl="0"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работа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с познавательной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литературой;</a:t>
            </a:r>
          </a:p>
          <a:p>
            <a:pPr lvl="0"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поисковая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деятельность совместно с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родителями;</a:t>
            </a:r>
          </a:p>
          <a:p>
            <a:pPr lvl="0"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продуктивная деятельность (изодеятельность);</a:t>
            </a:r>
          </a:p>
          <a:p>
            <a:pPr lvl="0"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музыкальные викторины;</a:t>
            </a:r>
          </a:p>
          <a:p>
            <a:pPr lvl="0"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просмотр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видеофильмов и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презентаций;</a:t>
            </a:r>
          </a:p>
          <a:p>
            <a:pPr lvl="0"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посещение концертов;</a:t>
            </a:r>
          </a:p>
          <a:p>
            <a:pPr lvl="0"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встречи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с учениками музыкальной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школы;</a:t>
            </a:r>
          </a:p>
          <a:p>
            <a:pPr lvl="0"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экскурсия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в музыкальную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школу;</a:t>
            </a:r>
          </a:p>
          <a:p>
            <a:pPr lvl="0"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выполнение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творческих заданий по симфонической сказке С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. Прокофьева 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«Петя и волк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»;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самостоятельная творческая деятельность детей   (игра на музыкальных инструментах);</a:t>
            </a:r>
            <a:endParaRPr lang="ru-RU" sz="2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родительское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собрание.</a:t>
            </a:r>
          </a:p>
          <a:p>
            <a:endParaRPr lang="ru-RU" dirty="0"/>
          </a:p>
        </p:txBody>
      </p:sp>
      <p:pic>
        <p:nvPicPr>
          <p:cNvPr id="6" name="Рисунок 5" descr="K:\алла 2015\Фото к МО музыка\Фото как рисуют дети\2014-12-04 18.10.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05064"/>
            <a:ext cx="2746717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5" descr="K:\алла 2015\Фото к МО музыка\фото алла\DSCN3578.JPG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746717" cy="2198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01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661678"/>
              </p:ext>
            </p:extLst>
          </p:nvPr>
        </p:nvGraphicFramePr>
        <p:xfrm>
          <a:off x="179512" y="1268760"/>
          <a:ext cx="8784976" cy="52101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2768"/>
                <a:gridCol w="2763293"/>
                <a:gridCol w="2878915"/>
              </a:tblGrid>
              <a:tr h="69127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Подготовительный этап.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сентябрь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4477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 педагогами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С детьми </a:t>
                      </a:r>
                      <a:endParaRPr lang="ru-RU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 родителями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7882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Составление перспективного плана мероприятий;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Подбор репертуара для детей старшего дошкольного возраста;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Отображение целей и задач проекта;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Изучение теоретической, методической литературы по данному направлению;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Подготовка видео – аудиозаписей, музыкально – дидактических игр.</a:t>
                      </a:r>
                    </a:p>
                    <a:p>
                      <a:endParaRPr lang="ru-RU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Мониторинг с детьми (определение степени знаний детей о музыкальных инструментах</a:t>
                      </a:r>
                      <a:r>
                        <a:rPr lang="ru-RU" sz="1600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симфонического оркестра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 </a:t>
                      </a:r>
                    </a:p>
                    <a:p>
                      <a:endParaRPr lang="ru-RU" sz="160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Анкетирование, беседы.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Изучение степени потребности и желания сотрудничать по данному направлению.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Изучение литературы.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64807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Этапы реализации проекта. 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Работа  с педагогами.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6336704" cy="518457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Консультация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 составу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 группам симфонического оркестра (СО);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Подбор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иллюстраций и музыкального репертуара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 слушания музыки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группе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Выставление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музыкальный уголок иллюстраций с изображением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инструментов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Закрепление с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детьми знаний 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музыкальных инструментах;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Подготовка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 музыкальной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викторине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Пополнение творческого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портфолио по инструментам симфонического оркестра для музыкального уголка 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группе.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Подготовка беседы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 героях музыкальной сказки С. Прокофьева «Петя и волк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».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Прослушивание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музыки в режиме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Музыкальная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минутка – «Беседы о музыкальных инструментах» (струнные) О.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Радыновой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фонотеки записями со звучанием струнных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инструментов.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Выставка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детских рисунков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«Музыкальная сказка «Петя и волк»</a:t>
            </a:r>
          </a:p>
        </p:txBody>
      </p:sp>
      <p:pic>
        <p:nvPicPr>
          <p:cNvPr id="6" name="Объект 5" descr="E:\DCIM\100CANON\IMG_0092.JPG"/>
          <p:cNvPicPr>
            <a:picLocks noGrp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772816"/>
            <a:ext cx="23762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K:\алла 2015\Фото к МО музыка\С детьми\DSCN36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68" y="4202067"/>
            <a:ext cx="2376264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713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Работа  с детьми</a:t>
            </a:r>
            <a:r>
              <a:rPr lang="ru-RU" sz="2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7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0" y="1557338"/>
            <a:ext cx="6049963" cy="4967287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Интегрированные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занятия о происхождении музыки,  знакомстве с симфоническим оркестром в целом и его руководителем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дирижёром), о группах инструментов СО.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Слушание аудио и просмотр видеороликов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режиме дня.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Просмотр презентации о симфоническом оркестре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Музыкальные викторины.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Дидактические игры.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«Круглый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стол» - обмен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впечатлениями детей по результатам работы с познавательными источниками 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Рисование, аппликация, ручной труд по отклику восприятия  музыкальных произведений.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Посещение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концерт учащихся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Мурманского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колледжа искусств (Музей города и флота)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«Беседа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онцерт знакомство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духовыми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инструментами» .       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творчеством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С.С. Прокофьева.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Слушание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музыкальных тем симфонической сказки «Петя и волк».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Просмотр музыкальной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сказки «Петя и волк».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Рассказы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детей о своих предпочтениях (героях сказки ) при восприятии музыки (взрослый записывает детские впечатления).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творчество – инсценирование  сказки «Петя и волк» </a:t>
            </a:r>
          </a:p>
        </p:txBody>
      </p:sp>
      <p:pic>
        <p:nvPicPr>
          <p:cNvPr id="9" name="Рисунок 8" descr="K:\алла 2015\Фото к МО музыка\Фото как рисуют дети\2014-11-17 10.02.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10" y="4077072"/>
            <a:ext cx="266429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4" descr="K:\алла 2015\Фото к МО музыка\фото алла\DSCN3588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96" y="1484784"/>
            <a:ext cx="2590764" cy="2280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960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1472</TotalTime>
  <Words>1280</Words>
  <Application>Microsoft Office PowerPoint</Application>
  <PresentationFormat>Экран (4:3)</PresentationFormat>
  <Paragraphs>151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Проект  «В гостях у инструментов симфонического оркестра»</vt:lpstr>
      <vt:lpstr>Презентация PowerPoint</vt:lpstr>
      <vt:lpstr> Цель:</vt:lpstr>
      <vt:lpstr>Задачи проекта  «В гостях у инструментов симфонического оркестра»</vt:lpstr>
      <vt:lpstr>Методы и приёмы</vt:lpstr>
      <vt:lpstr>Формы реализации проекта: </vt:lpstr>
      <vt:lpstr>Этапы реализации проекта.   </vt:lpstr>
      <vt:lpstr> Работа  с педагогами.  </vt:lpstr>
      <vt:lpstr> Работа  с детьми.  </vt:lpstr>
      <vt:lpstr> Работа с родителями  </vt:lpstr>
      <vt:lpstr>Этапы реализации проекта.   </vt:lpstr>
      <vt:lpstr>Продукты деятельности </vt:lpstr>
      <vt:lpstr>Результаты проекта  «В гостях у инструменов симфонического оркестра»</vt:lpstr>
      <vt:lpstr>Презентация PowerPoint</vt:lpstr>
      <vt:lpstr>Проект  «В гостях у инструментов симфонического оркестра»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МБДОУ ДС №49</dc:creator>
  <cp:lastModifiedBy>User</cp:lastModifiedBy>
  <cp:revision>105</cp:revision>
  <dcterms:created xsi:type="dcterms:W3CDTF">2013-12-10T08:08:05Z</dcterms:created>
  <dcterms:modified xsi:type="dcterms:W3CDTF">2015-06-17T20:54:43Z</dcterms:modified>
</cp:coreProperties>
</file>