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76" r:id="rId4"/>
    <p:sldId id="272" r:id="rId5"/>
    <p:sldId id="258" r:id="rId6"/>
    <p:sldId id="263" r:id="rId7"/>
    <p:sldId id="262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C5CC5B-EF95-4BB9-8C42-BD02A2536689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4AE338-A287-45EB-977E-AE61E1EEC04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1%83%D0%B1%D0%B5%D0%BD%D1%8C" TargetMode="External"/><Relationship Id="rId2" Type="http://schemas.openxmlformats.org/officeDocument/2006/relationships/hyperlink" Target="https://ru.wikipedia.org/wiki/%D0%9F%D0%BB%D0%BE%D0%B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sz="5800" dirty="0" smtClean="0">
                <a:solidFill>
                  <a:srgbClr val="FF0000"/>
                </a:solidFill>
              </a:rPr>
              <a:t>«ОВОЩИ»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М.С. </a:t>
            </a:r>
            <a:r>
              <a:rPr lang="ru-RU" sz="2800" smtClean="0">
                <a:solidFill>
                  <a:srgbClr val="FF0000"/>
                </a:solidFill>
              </a:rPr>
              <a:t>Григорьева</a:t>
            </a:r>
          </a:p>
          <a:p>
            <a:pPr algn="r"/>
            <a:r>
              <a:rPr lang="ru-RU" sz="2800" smtClean="0">
                <a:solidFill>
                  <a:srgbClr val="FF0000"/>
                </a:solidFill>
              </a:rPr>
              <a:t> воспитатель</a:t>
            </a:r>
          </a:p>
          <a:p>
            <a:pPr algn="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6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8582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И зелен, и густ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На грядке вырос куст.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Покопай немножко: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Под кустом...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img1.liveinternet.ru/images/attach/c/2/84/158/84158619_viraschivaniekartofelyapogol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38" y="2780928"/>
            <a:ext cx="47974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u.all.biz/img/ru/catalog/18784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7" b="16189"/>
          <a:stretch/>
        </p:blipFill>
        <p:spPr bwMode="auto">
          <a:xfrm>
            <a:off x="152599" y="116632"/>
            <a:ext cx="3240000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vdomeremont.ru/uploads/posts/2013-08/1376062477_kartosh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2"/>
          <a:stretch/>
        </p:blipFill>
        <p:spPr bwMode="auto">
          <a:xfrm>
            <a:off x="147841" y="3140122"/>
            <a:ext cx="374072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64219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Не умеет он смеяться,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И не любит раздеваться.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Кто кафтан с него снимает,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Часто слёзы проливает.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img1.liveinternet.ru/images/attach/c/3/83/230/83230661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b="8112"/>
          <a:stretch/>
        </p:blipFill>
        <p:spPr bwMode="auto">
          <a:xfrm>
            <a:off x="532571" y="188640"/>
            <a:ext cx="2838523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o3.imgsmail.ru/imgpreview?key=711fe95dd7c9140d&amp;mb=imgdb_preview_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1" y="3631823"/>
            <a:ext cx="432535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ikirov.ru/files/1208/%D0%BB%D1%83%D0%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25" y="2060848"/>
            <a:ext cx="31075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b/4/104/240/104240256_larg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55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atic.eva.ru/eva/160000-170000/162749/photoalbum/12000123056722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" y="373385"/>
            <a:ext cx="442105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zagotovkinazimu.ru/uploads/posts/2012-05/1337698836_2010_8_12_5467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20" y="56666"/>
            <a:ext cx="43392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newsfromweb.ru/images/news8/753903213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7837" r="9694" b="8196"/>
          <a:stretch/>
        </p:blipFill>
        <p:spPr bwMode="auto">
          <a:xfrm>
            <a:off x="755576" y="3634673"/>
            <a:ext cx="35962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Овощи</a:t>
            </a:r>
            <a:r>
              <a:rPr lang="ru-RU" sz="2800" dirty="0" smtClean="0">
                <a:solidFill>
                  <a:srgbClr val="FF0000"/>
                </a:solidFill>
              </a:rPr>
              <a:t> — кулинарный термин, обозначающий съедобную часть (например, </a:t>
            </a:r>
            <a:r>
              <a:rPr lang="ru-RU" sz="2800" dirty="0" smtClean="0">
                <a:solidFill>
                  <a:srgbClr val="FF0000"/>
                </a:solidFill>
                <a:hlinkClick r:id="rId2" tooltip="Плод"/>
              </a:rPr>
              <a:t>плод</a:t>
            </a:r>
            <a:r>
              <a:rPr lang="ru-RU" sz="2800" dirty="0" smtClean="0">
                <a:solidFill>
                  <a:srgbClr val="FF0000"/>
                </a:solidFill>
              </a:rPr>
              <a:t> или </a:t>
            </a:r>
            <a:r>
              <a:rPr lang="ru-RU" sz="2800" dirty="0" smtClean="0">
                <a:solidFill>
                  <a:srgbClr val="FF0000"/>
                </a:solidFill>
                <a:hlinkClick r:id="rId3" tooltip="Клубень"/>
              </a:rPr>
              <a:t>клубень</a:t>
            </a:r>
            <a:r>
              <a:rPr lang="ru-RU" sz="2800" dirty="0" smtClean="0">
                <a:solidFill>
                  <a:srgbClr val="FF0000"/>
                </a:solidFill>
              </a:rPr>
              <a:t>) растения, а также всякую твёрдую растительную пищу. Полезны, богаты витаминами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moskva.fruitinfo.ru/data/tradeboard/32778/tradeboard4lNtJd_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28" y="1966796"/>
            <a:ext cx="471393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eenilprofimel.narod.ru/images/g_big/wyl2tf4qp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4343"/>
            <a:ext cx="4368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uperogorod.ucoz.org/_ph/1/33328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-rubtsovsk.ru/portal/images/stories/photonews/39/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93022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Я – и свежий, и соленый.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Весь пупырчатый, зеленый.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Не забудь меня, дружок,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Запасай здоровье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впрок</a:t>
            </a:r>
            <a:r>
              <a:rPr lang="ru-RU" sz="2400" dirty="0">
                <a:solidFill>
                  <a:srgbClr val="FF0000"/>
                </a:solidFill>
                <a:effectLst/>
              </a:rPr>
              <a:t>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2052" name="Picture 4" descr="http://www.hhb.ru/gazeta/image/ogu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" y="3102393"/>
            <a:ext cx="331861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19.radikal.ru/i639/1309/89/f7ff6dc90c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0" y="224928"/>
            <a:ext cx="395851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c/3/75/345/75345748_file_php_id15356930007ee616a576dd3760967da3bb25a3ada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/>
        </p:blipFill>
        <p:spPr bwMode="auto">
          <a:xfrm>
            <a:off x="3901446" y="2780928"/>
            <a:ext cx="5238750" cy="38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5782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Вырастает в огороде.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Он как красно солнце вроде.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И король средь овощей,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Пригодится и для щей.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В доброй сказке Он - Синьор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По прозванью  ...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g0.liveinternet.ru/images/attach/c/1/57/498/57498896_senor_pom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640"/>
            <a:ext cx="311948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upercook.ru/images-dom-zagotovki/470-12-to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" y="188640"/>
            <a:ext cx="4458978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echerniyorenburg.ru/userfiles/clauses/large/4040_esli-fitoftora-est-pomi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6664"/>
            <a:ext cx="550468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959952" cy="200223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Голова  - на ножке,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Зелены одёжки.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Сколько их - не сосчитать!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Может - десять, может - пять!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Нарастают густо!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Что это? - ...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agroalians.com/page/img/a24f8fc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813"/>
            <a:ext cx="3592517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ravamed.ru/wp-content/uploads/2011/04/Brassica_oleraceae-300x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92000" cy="34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sefulmeal.narod.ru/kapu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" y="3781054"/>
            <a:ext cx="4213416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146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За кудрявый хохолок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Лису из норки поволок.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На ощупь - очень гладкая,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На вкус - как сахар сладкая.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basketfood.org/bpic/bigs/9212_0264c879b9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2219" y="2757013"/>
            <a:ext cx="448831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2/73/203/73203116_img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1874"/>
            <a:ext cx="5424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grodacha.ru/files/korneplo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4160" r="20060" b="5016"/>
          <a:stretch/>
        </p:blipFill>
        <p:spPr bwMode="auto">
          <a:xfrm rot="5400000">
            <a:off x="1153448" y="-501677"/>
            <a:ext cx="157133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2290266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>
                <a:solidFill>
                  <a:srgbClr val="FF0000"/>
                </a:solidFill>
                <a:effectLst/>
              </a:rPr>
              <a:t>Круглый бок, жёлтый бок,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Сидит в грядке колобок.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Врос в землю крепко.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Что же это?</a:t>
            </a:r>
          </a:p>
        </p:txBody>
      </p:sp>
      <p:pic>
        <p:nvPicPr>
          <p:cNvPr id="9218" name="Picture 2" descr="http://findfood.ru/attaches/product/ovoshi/re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20947" b="7575"/>
          <a:stretch/>
        </p:blipFill>
        <p:spPr bwMode="auto">
          <a:xfrm rot="16200000">
            <a:off x="718219" y="-134044"/>
            <a:ext cx="2660073" cy="35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om-sad-og.ru/wp-content/uploads/2013/11/repa-sovety-p-shtejnbe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7" y="2924944"/>
            <a:ext cx="4686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gronom.info/uploads/public/GoodsPictures/Radish/132955672140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8829" r="2581" b="8589"/>
          <a:stretch/>
        </p:blipFill>
        <p:spPr bwMode="auto">
          <a:xfrm>
            <a:off x="77016" y="3964156"/>
            <a:ext cx="3996344" cy="25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78621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>
                <a:solidFill>
                  <a:srgbClr val="FF0000"/>
                </a:solidFill>
                <a:effectLst/>
              </a:rPr>
              <a:t>Хотя я сахарной зовусь,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Но от дождя я не размокла,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Крупна, кругла, сладка на вкус,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Узнали вы, кто я? ...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g1.liveinternet.ru/images/attach/c/2/70/163/70163291_129674694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325">
            <a:off x="467987" y="3356449"/>
            <a:ext cx="310557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lova.by/wp-content/uploads/2011/10/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33" y="2911191"/>
            <a:ext cx="506787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3secrets.ru/_ld/0/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9567"/>
          <a:stretch/>
        </p:blipFill>
        <p:spPr bwMode="auto">
          <a:xfrm>
            <a:off x="512618" y="188640"/>
            <a:ext cx="323210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48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ГБДОУ  детский сад № 82  компенсирующего вида  Невского района г. Санкт-Петербурга</vt:lpstr>
      <vt:lpstr>Овощи — кулинарный термин, обозначающий съедобную часть (например, плод или клубень) растения, а также всякую твёрдую растительную пищу. Полезны, богаты витаминами</vt:lpstr>
      <vt:lpstr>Презентация PowerPoint</vt:lpstr>
      <vt:lpstr>Я – и свежий, и соленый. Весь пупырчатый, зеленый. Не забудь меня, дружок, Запасай здоровье впрок. </vt:lpstr>
      <vt:lpstr>Вырастает в огороде. Он как красно солнце вроде. И король средь овощей, Пригодится и для щей. В доброй сказке Он - Синьор По прозванью  ... </vt:lpstr>
      <vt:lpstr>Голова  - на ножке, Зелены одёжки. Сколько их - не сосчитать! Может - десять, может - пять! Нарастают густо! Что это? - ...</vt:lpstr>
      <vt:lpstr>За кудрявый хохолок  Лису из норки поволок.  На ощупь - очень гладкая,  На вкус - как сахар сладкая.</vt:lpstr>
      <vt:lpstr>Круглый бок, жёлтый бок, Сидит в грядке колобок. Врос в землю крепко. Что же это?</vt:lpstr>
      <vt:lpstr>Хотя я сахарной зовусь, Но от дождя я не размокла, Крупна, кругла, сладка на вкус, Узнали вы, кто я? ... </vt:lpstr>
      <vt:lpstr>И зелен, и густ На грядке вырос куст. Покопай немножко: Под кустом...</vt:lpstr>
      <vt:lpstr>Не умеет он смеяться, И не любит раздеваться. Кто кафтан с него снимает, Часто слёзы проливает.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14</cp:revision>
  <dcterms:created xsi:type="dcterms:W3CDTF">2014-09-23T14:37:00Z</dcterms:created>
  <dcterms:modified xsi:type="dcterms:W3CDTF">2015-06-16T13:04:17Z</dcterms:modified>
</cp:coreProperties>
</file>