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2" r:id="rId5"/>
    <p:sldId id="265" r:id="rId6"/>
    <p:sldId id="266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311C-0AFB-4B5C-9757-ED776158D93C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97E2-FCE5-4C37-B189-C6FB3C90B25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311C-0AFB-4B5C-9757-ED776158D93C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97E2-FCE5-4C37-B189-C6FB3C90B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311C-0AFB-4B5C-9757-ED776158D93C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97E2-FCE5-4C37-B189-C6FB3C90B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311C-0AFB-4B5C-9757-ED776158D93C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97E2-FCE5-4C37-B189-C6FB3C90B2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311C-0AFB-4B5C-9757-ED776158D93C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97E2-FCE5-4C37-B189-C6FB3C90B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311C-0AFB-4B5C-9757-ED776158D93C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97E2-FCE5-4C37-B189-C6FB3C90B2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311C-0AFB-4B5C-9757-ED776158D93C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97E2-FCE5-4C37-B189-C6FB3C90B25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311C-0AFB-4B5C-9757-ED776158D93C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97E2-FCE5-4C37-B189-C6FB3C90B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311C-0AFB-4B5C-9757-ED776158D93C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97E2-FCE5-4C37-B189-C6FB3C90B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311C-0AFB-4B5C-9757-ED776158D93C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97E2-FCE5-4C37-B189-C6FB3C90B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4311C-0AFB-4B5C-9757-ED776158D93C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97E2-FCE5-4C37-B189-C6FB3C90B25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64311C-0AFB-4B5C-9757-ED776158D93C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5297E2-FCE5-4C37-B189-C6FB3C90B2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280831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algn="ctr"/>
            <a:r>
              <a:rPr lang="ru-RU" sz="3900" dirty="0" smtClean="0">
                <a:solidFill>
                  <a:srgbClr val="FF0000"/>
                </a:solidFill>
              </a:rPr>
              <a:t>ПРЕЗЕНТАЦИЯ </a:t>
            </a:r>
          </a:p>
          <a:p>
            <a:pPr algn="ctr"/>
            <a:r>
              <a:rPr lang="ru-RU" sz="5800" dirty="0" smtClean="0">
                <a:solidFill>
                  <a:srgbClr val="FF0000"/>
                </a:solidFill>
              </a:rPr>
              <a:t>«Домашние птицы»</a:t>
            </a:r>
          </a:p>
          <a:p>
            <a:endParaRPr lang="ru-RU" sz="2800" dirty="0">
              <a:solidFill>
                <a:srgbClr val="FF0000"/>
              </a:solidFill>
            </a:endParaRPr>
          </a:p>
          <a:p>
            <a:pPr algn="r"/>
            <a:r>
              <a:rPr lang="ru-RU" sz="2800" dirty="0">
                <a:solidFill>
                  <a:srgbClr val="FF0000"/>
                </a:solidFill>
              </a:rPr>
              <a:t>М.С. Григорьева</a:t>
            </a:r>
          </a:p>
          <a:p>
            <a:pPr algn="r"/>
            <a:r>
              <a:rPr lang="ru-RU" sz="2800">
                <a:solidFill>
                  <a:srgbClr val="FF0000"/>
                </a:solidFill>
              </a:rPr>
              <a:t> воспитатель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4015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ГБДОУ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детский сад № 82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компенсирующего вида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Невского района г. Санкт-Петербурга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35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257829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Спозаранку я встаю,</a:t>
            </a:r>
            <a:br>
              <a:rPr lang="ru-RU" sz="2400" dirty="0"/>
            </a:br>
            <a:r>
              <a:rPr lang="ru-RU" sz="2400" dirty="0"/>
              <a:t>Звонким голосом пою.</a:t>
            </a:r>
            <a:br>
              <a:rPr lang="ru-RU" sz="2400" dirty="0"/>
            </a:br>
            <a:r>
              <a:rPr lang="ru-RU" sz="2400" dirty="0"/>
              <a:t>Травку разгребаю,</a:t>
            </a:r>
            <a:br>
              <a:rPr lang="ru-RU" sz="2400" dirty="0"/>
            </a:br>
            <a:r>
              <a:rPr lang="ru-RU" sz="2400" dirty="0"/>
              <a:t>Зёрна собираю.</a:t>
            </a:r>
            <a:br>
              <a:rPr lang="ru-RU" sz="2400" dirty="0"/>
            </a:br>
            <a:r>
              <a:rPr lang="ru-RU" sz="2400" dirty="0"/>
              <a:t>У меня есть гребешок, </a:t>
            </a:r>
            <a:br>
              <a:rPr lang="ru-RU" sz="2400" dirty="0"/>
            </a:br>
            <a:r>
              <a:rPr lang="ru-RU" sz="2400" dirty="0"/>
              <a:t>Кто я дети?</a:t>
            </a:r>
          </a:p>
        </p:txBody>
      </p:sp>
      <p:pic>
        <p:nvPicPr>
          <p:cNvPr id="1026" name="Picture 2" descr="http://www.dobroman.ru/media/redactor/images/Petuh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34" y="116632"/>
            <a:ext cx="3959338" cy="32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erma-biz.ru/wp-content/uploads/2014/03/%D0%9A%D1%83%D1%80%D1%8B-%D0%BB%D0%B5%D0%B3%D0%B3%D0%BE%D1%80%D0%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6975"/>
            <a:ext cx="3169804" cy="34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zagadochnaya-sila.ru/images/stories/picture/godoslov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080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75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2290266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Мы — хозяйственные птички!</a:t>
            </a:r>
            <a:br>
              <a:rPr lang="ru-RU" sz="2400" dirty="0"/>
            </a:br>
            <a:r>
              <a:rPr lang="ru-RU" sz="2400" dirty="0"/>
              <a:t>По утрам несём яички</a:t>
            </a:r>
            <a:br>
              <a:rPr lang="ru-RU" sz="2400" dirty="0"/>
            </a:br>
            <a:r>
              <a:rPr lang="ru-RU" sz="2400" dirty="0"/>
              <a:t>Людям к завтраку, а днём -</a:t>
            </a:r>
            <a:br>
              <a:rPr lang="ru-RU" sz="2400" dirty="0"/>
            </a:br>
            <a:r>
              <a:rPr lang="ru-RU" sz="2400" dirty="0"/>
              <a:t>Ходим, что-нибудь клюём.</a:t>
            </a:r>
          </a:p>
        </p:txBody>
      </p:sp>
      <p:pic>
        <p:nvPicPr>
          <p:cNvPr id="2050" name="Picture 2" descr="http://s46.radikal.ru/i113/0810/58/428e40d78f7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208512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zolotoyproduct.ru/userfiles/image/%D0%B1%D0%B5%D0%BB%D0%B0%D1%8F%20%D0%BA%D1%83%D1%80%D0%B8%D1%86%D0%B0%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3" y="3717032"/>
            <a:ext cx="2610822" cy="28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r.academic.ru/pictures/frwiki/76/Light_sussex_h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73800"/>
            <a:ext cx="4338638" cy="34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950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2506290"/>
          </a:xfrm>
        </p:spPr>
        <p:txBody>
          <a:bodyPr>
            <a:normAutofit/>
          </a:bodyPr>
          <a:lstStyle/>
          <a:p>
            <a:r>
              <a:rPr lang="ru-RU" sz="2400" dirty="0"/>
              <a:t>Как моряк вразвалочку,</a:t>
            </a:r>
            <a:br>
              <a:rPr lang="ru-RU" sz="2400" dirty="0"/>
            </a:br>
            <a:r>
              <a:rPr lang="ru-RU" sz="2400" dirty="0"/>
              <a:t>Ходит в </a:t>
            </a:r>
            <a:r>
              <a:rPr lang="ru-RU" sz="2400" dirty="0" err="1"/>
              <a:t>перевалочку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В ил ныряет баламутка... </a:t>
            </a:r>
            <a:br>
              <a:rPr lang="ru-RU" sz="2400" dirty="0"/>
            </a:br>
            <a:r>
              <a:rPr lang="ru-RU" sz="2400" dirty="0"/>
              <a:t>Кто скажите это?</a:t>
            </a:r>
          </a:p>
        </p:txBody>
      </p:sp>
      <p:pic>
        <p:nvPicPr>
          <p:cNvPr id="5122" name="Picture 2" descr="http://inkubat.ru/sites/default/files/111/clip_image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7" y="260648"/>
            <a:ext cx="3024336" cy="288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lubneva.com/files/2012/07/Seraya-utk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7" y="3731737"/>
            <a:ext cx="3294251" cy="258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kak-i-pochemu.ru/wp-content/uploads/2010/07/mallard_du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2612"/>
            <a:ext cx="3824114" cy="274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740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7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2650306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Шея длинная у птицы.</a:t>
            </a:r>
            <a:br>
              <a:rPr lang="ru-RU" sz="2400" dirty="0"/>
            </a:br>
            <a:r>
              <a:rPr lang="ru-RU" sz="2400" dirty="0"/>
              <a:t>Клювом ущипнуть стремится.</a:t>
            </a:r>
            <a:br>
              <a:rPr lang="ru-RU" sz="2400" dirty="0"/>
            </a:br>
            <a:r>
              <a:rPr lang="ru-RU" sz="2400" dirty="0"/>
              <a:t>Зашипит, а ты не трусь.</a:t>
            </a:r>
            <a:br>
              <a:rPr lang="ru-RU" sz="2400" dirty="0"/>
            </a:br>
            <a:r>
              <a:rPr lang="ru-RU" sz="2400" dirty="0"/>
              <a:t>"га-га-га" -- кто это?</a:t>
            </a:r>
          </a:p>
        </p:txBody>
      </p:sp>
      <p:pic>
        <p:nvPicPr>
          <p:cNvPr id="8196" name="Picture 4" descr="http://izhevsk.ru/forums/icons/forum_pictures/007303/73031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49427"/>
          <a:stretch/>
        </p:blipFill>
        <p:spPr bwMode="auto">
          <a:xfrm>
            <a:off x="3560440" y="2992452"/>
            <a:ext cx="2763214" cy="367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ga-ga-ga.ru/images/gagaga/Linda_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r="7711"/>
          <a:stretch/>
        </p:blipFill>
        <p:spPr bwMode="auto">
          <a:xfrm>
            <a:off x="179512" y="65012"/>
            <a:ext cx="2895600" cy="429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270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75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25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ic.academic.ru/pictures/wiki/files/66/Bean.goose.600pi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"/>
          <a:stretch/>
        </p:blipFill>
        <p:spPr bwMode="auto">
          <a:xfrm>
            <a:off x="803442" y="156162"/>
            <a:ext cx="3360652" cy="333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pantarei.ru/wp-content/uploads/2010/09/goos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9"/>
          <a:stretch/>
        </p:blipFill>
        <p:spPr bwMode="auto">
          <a:xfrm>
            <a:off x="5148064" y="216663"/>
            <a:ext cx="2497328" cy="330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xn-----6kcbbbjpgdabc4dhh3ank4bfiiak3b5b5wla.xn--p1ai/wp-content/uploads/2012/02/%D0%B3%D1%83%D1%81%D0%B8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35"/>
          <a:stretch/>
        </p:blipFill>
        <p:spPr bwMode="auto">
          <a:xfrm>
            <a:off x="395536" y="3892134"/>
            <a:ext cx="5715000" cy="27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6728" y="5517232"/>
            <a:ext cx="2639768" cy="936104"/>
          </a:xfrm>
        </p:spPr>
        <p:txBody>
          <a:bodyPr/>
          <a:lstStyle/>
          <a:p>
            <a:r>
              <a:rPr lang="ru-RU" dirty="0" smtClean="0"/>
              <a:t>Гусыня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849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25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online-menu.ru/wp-content/uploads/2009/04/pict1207_448x3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624064" cy="249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zooclub.ru/attach/fotogal/funy/6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6" t="12381" r="45345"/>
          <a:stretch/>
        </p:blipFill>
        <p:spPr bwMode="auto">
          <a:xfrm>
            <a:off x="1207862" y="2973278"/>
            <a:ext cx="1999412" cy="37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http://www.ua.all.biz/img/ua/catalog/248326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06420"/>
            <a:ext cx="457200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40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75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</TotalTime>
  <Words>30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ГБДОУ  детский сад № 82  компенсирующего вида  Невского района г. Санкт-Петербурга</vt:lpstr>
      <vt:lpstr>Спозаранку я встаю, Звонким голосом пою. Травку разгребаю, Зёрна собираю. У меня есть гребешок,  Кто я дети?</vt:lpstr>
      <vt:lpstr>Мы — хозяйственные птички! По утрам несём яички Людям к завтраку, а днём - Ходим, что-нибудь клюём.</vt:lpstr>
      <vt:lpstr>Как моряк вразвалочку, Ходит в перевалочку. В ил ныряет баламутка...  Кто скажите это?</vt:lpstr>
      <vt:lpstr>Шея длинная у птицы. Клювом ущипнуть стремится. Зашипит, а ты не трусь. "га-га-га" -- кто это?</vt:lpstr>
      <vt:lpstr>Гусыня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 детский сад № 82  компенсирующего вида  Невского района г. Санкт-Петербурга</dc:title>
  <dc:creator>Вова</dc:creator>
  <cp:lastModifiedBy>Вова</cp:lastModifiedBy>
  <cp:revision>16</cp:revision>
  <dcterms:created xsi:type="dcterms:W3CDTF">2014-12-11T15:23:24Z</dcterms:created>
  <dcterms:modified xsi:type="dcterms:W3CDTF">2015-06-16T13:16:01Z</dcterms:modified>
</cp:coreProperties>
</file>