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EE2-9C57-4124-8259-698229A19C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5D389-DFDD-4B41-B0DE-6E14D2268D0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EE2-9C57-4124-8259-698229A19C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D389-DFDD-4B41-B0DE-6E14D2268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EE2-9C57-4124-8259-698229A19C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D389-DFDD-4B41-B0DE-6E14D2268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980EE2-9C57-4124-8259-698229A19C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75D389-DFDD-4B41-B0DE-6E14D2268D0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EE2-9C57-4124-8259-698229A19C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D389-DFDD-4B41-B0DE-6E14D2268D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EE2-9C57-4124-8259-698229A19C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D389-DFDD-4B41-B0DE-6E14D2268D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D389-DFDD-4B41-B0DE-6E14D2268D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EE2-9C57-4124-8259-698229A19C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EE2-9C57-4124-8259-698229A19C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D389-DFDD-4B41-B0DE-6E14D2268D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EE2-9C57-4124-8259-698229A19C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D389-DFDD-4B41-B0DE-6E14D2268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980EE2-9C57-4124-8259-698229A19C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75D389-DFDD-4B41-B0DE-6E14D2268D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EE2-9C57-4124-8259-698229A19C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5D389-DFDD-4B41-B0DE-6E14D2268D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980EE2-9C57-4124-8259-698229A19CCD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075D389-DFDD-4B41-B0DE-6E14D2268D0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80831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3900" dirty="0" smtClean="0">
                <a:solidFill>
                  <a:srgbClr val="FF0000"/>
                </a:solidFill>
              </a:rPr>
              <a:t>ПРЕЗЕНТАЦИЯ </a:t>
            </a:r>
          </a:p>
          <a:p>
            <a:r>
              <a:rPr lang="ru-RU" sz="5800" dirty="0" smtClean="0">
                <a:solidFill>
                  <a:srgbClr val="FF0000"/>
                </a:solidFill>
              </a:rPr>
              <a:t>«Дикие животные»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pPr algn="r"/>
            <a:r>
              <a:rPr lang="ru-RU" sz="3800" dirty="0" smtClean="0">
                <a:solidFill>
                  <a:srgbClr val="FF0000"/>
                </a:solidFill>
              </a:rPr>
              <a:t>М.С. Григорьева</a:t>
            </a:r>
          </a:p>
          <a:p>
            <a:pPr algn="r"/>
            <a:r>
              <a:rPr lang="ru-RU" sz="3800" dirty="0">
                <a:solidFill>
                  <a:srgbClr val="FF0000"/>
                </a:solidFill>
              </a:rPr>
              <a:t>в</a:t>
            </a:r>
            <a:r>
              <a:rPr lang="ru-RU" sz="3800" smtClean="0">
                <a:solidFill>
                  <a:srgbClr val="FF0000"/>
                </a:solidFill>
              </a:rPr>
              <a:t>оспитатель </a:t>
            </a:r>
            <a:endParaRPr lang="ru-RU" sz="3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4015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ГБДОУ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детский сад № 82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компенсирующего вида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Невского района г. Санкт-Петербурга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64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93022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</a:rPr>
              <a:t>Комочек пуха,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Длинное ухо.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Прыгает ловко,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Любит морковку.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verskoimir.hut1.ru/img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0" y="132753"/>
            <a:ext cx="417690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LFX2ZgrnIAs/T39Cy6Rg97I/AAAAAAAABIQ/89MpyXQT9Rk/s1600/zaya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28" y="2924944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helpster.ru/pic/relation/pic/6889/com/1827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2594592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78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75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243428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</a:rPr>
              <a:t>Все время по лесу он рыщет,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Он в кустах кого-то ищет.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Он из кустов зубами щелк,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Кто скажите это - …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zdesvsyo.ru/_ph/36/2/93124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81068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076.radikal.ru/1007/7e/0d6c97ecc2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32176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nimalpicture.ru/wp-content/uploads/2010/09/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6"/>
          <a:stretch/>
        </p:blipFill>
        <p:spPr bwMode="auto">
          <a:xfrm>
            <a:off x="611560" y="3846053"/>
            <a:ext cx="3140549" cy="27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46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344" y="274638"/>
            <a:ext cx="3671455" cy="21462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effectLst/>
              </a:rPr>
              <a:t>Хитрая плутовка,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Рыжая головка,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Пушистый хвост-краса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effectLst/>
              </a:rPr>
              <a:t>Кто это? ...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img1.liveinternet.ru/images/attach/b/3/29/155/29155890_528927173_c9d9c15f5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68076"/>
            <a:ext cx="364337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olnomuvolya.com/images/lisit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356992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iki.saripkro.ru/images/AAA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" y="138308"/>
            <a:ext cx="431807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03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25062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</a:rPr>
              <a:t>Летом </a:t>
            </a:r>
            <a:r>
              <a:rPr lang="ru-RU" sz="2800" dirty="0">
                <a:solidFill>
                  <a:srgbClr val="FF0000"/>
                </a:solidFill>
                <a:effectLst/>
              </a:rPr>
              <a:t>ходит без дороги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Возле сосен и берез,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А зимой он спит в берлоге,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От мороза прячет нос.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shubki.info/uploads/posts/2013-05/1367860241_grizz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6800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am.kg/uploads/posts/2008-01/1201670049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77348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nimals.hbh.ru/images/07.04.2012/DSC_0333m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r="28132"/>
          <a:stretch/>
        </p:blipFill>
        <p:spPr bwMode="auto">
          <a:xfrm>
            <a:off x="899592" y="3789040"/>
            <a:ext cx="2811857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69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75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229026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</a:rPr>
              <a:t>Вместо шубки лишь иголки.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Не страшны ему и волки.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Колкий шар, не видно ножек,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Звать его конечно...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4" name="Picture 4" descr="http://www.perunica.ru/uploads/posts/2012-05/1336039824_0_8e08_26ead4f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fs.cook-time.com/preview/img211/2113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205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007.radikal.ru/0801/8c/bd0f029b80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37" y="3930542"/>
            <a:ext cx="2512581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75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693096" cy="208823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</a:rPr>
              <a:t>Рыжий маленький зверёк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По деревьям прыг да скок.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Он живёт не на земле,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effectLst/>
              </a:rPr>
              <a:t>А на дереве в дупле.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900igr.net/datai/o-zhivotnykh/Dikie-1.files/0007-012-Be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92" y="2708920"/>
            <a:ext cx="4728235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1.liveinternet.ru/images/attach/c/6/91/126/91126541_7505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21710"/>
          <a:stretch/>
        </p:blipFill>
        <p:spPr bwMode="auto">
          <a:xfrm>
            <a:off x="179512" y="3644920"/>
            <a:ext cx="3034933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tatic2.etoya.ru/files/images/imgsng/part_1/29705/src/512px-Red_Squirrel_-_Lazienk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7" y="213226"/>
            <a:ext cx="3920744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69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</TotalTime>
  <Words>35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ГБДОУ  детский сад № 82  компенсирующего вида  Невского района г. Санкт-Петербурга</vt:lpstr>
      <vt:lpstr>Комочек пуха, Длинное ухо. Прыгает ловко, Любит морковку.</vt:lpstr>
      <vt:lpstr>Все время по лесу он рыщет, Он в кустах кого-то ищет. Он из кустов зубами щелк, Кто скажите это - …</vt:lpstr>
      <vt:lpstr>Хитрая плутовка, Рыжая головка, Пушистый хвост-краса Кто это? ...</vt:lpstr>
      <vt:lpstr>Летом ходит без дороги Возле сосен и берез, А зимой он спит в берлоге, От мороза прячет нос.</vt:lpstr>
      <vt:lpstr>Вместо шубки лишь иголки. Не страшны ему и волки. Колкий шар, не видно ножек, Звать его конечно...</vt:lpstr>
      <vt:lpstr>Рыжий маленький зверёк По деревьям прыг да скок. Он живёт не на земле, А на дереве в дупле.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 детский сад № 82  компенсирующего вида  Невского района г. Санкт-Петербурга</dc:title>
  <dc:creator>Вова</dc:creator>
  <cp:lastModifiedBy>Вова</cp:lastModifiedBy>
  <cp:revision>12</cp:revision>
  <dcterms:created xsi:type="dcterms:W3CDTF">2014-09-25T14:29:09Z</dcterms:created>
  <dcterms:modified xsi:type="dcterms:W3CDTF">2015-06-16T13:02:04Z</dcterms:modified>
</cp:coreProperties>
</file>