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548681"/>
            <a:ext cx="7117180" cy="2160239"/>
          </a:xfrm>
        </p:spPr>
        <p:txBody>
          <a:bodyPr/>
          <a:lstStyle/>
          <a:p>
            <a:r>
              <a:rPr lang="ru-RU" b="1" dirty="0" smtClean="0"/>
              <a:t>«Кукла Катя в гостях у ребят».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(младшая группа).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3501008"/>
            <a:ext cx="7117180" cy="2808312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Занятие разработано с использованием современных технологий и программ</a:t>
            </a:r>
            <a:r>
              <a:rPr lang="ru-RU" u="sng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«</a:t>
            </a:r>
            <a:r>
              <a:rPr lang="ru-RU" sz="1600" dirty="0" err="1" smtClean="0"/>
              <a:t>Логоритмика</a:t>
            </a:r>
            <a:r>
              <a:rPr lang="ru-RU" sz="1600" dirty="0" smtClean="0"/>
              <a:t>» </a:t>
            </a:r>
            <a:r>
              <a:rPr lang="ru-RU" sz="1600" dirty="0" err="1" smtClean="0"/>
              <a:t>Картушиной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err="1" smtClean="0"/>
              <a:t>Вокально</a:t>
            </a:r>
            <a:r>
              <a:rPr lang="ru-RU" sz="1600" dirty="0" smtClean="0"/>
              <a:t> – дыхательная методика Емельянова.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Праздник </a:t>
            </a:r>
            <a:r>
              <a:rPr lang="ru-RU" sz="1600" dirty="0" smtClean="0"/>
              <a:t>каждый день: конспекты музыкальных занятий с </a:t>
            </a:r>
            <a:r>
              <a:rPr lang="ru-RU" sz="1600" dirty="0" err="1" smtClean="0"/>
              <a:t>аудиоприложением</a:t>
            </a:r>
            <a:r>
              <a:rPr lang="ru-RU" sz="1600" dirty="0" smtClean="0"/>
              <a:t> </a:t>
            </a:r>
            <a:r>
              <a:rPr lang="ru-RU" sz="1600" smtClean="0"/>
              <a:t>(младшая </a:t>
            </a:r>
            <a:r>
              <a:rPr lang="ru-RU" sz="1600" dirty="0" smtClean="0"/>
              <a:t>группа)</a:t>
            </a:r>
            <a:br>
              <a:rPr lang="ru-RU" sz="1600" dirty="0" smtClean="0"/>
            </a:br>
            <a:r>
              <a:rPr lang="ru-RU" sz="1600" b="1" dirty="0" smtClean="0"/>
              <a:t>Авторы:</a:t>
            </a:r>
            <a:r>
              <a:rPr lang="ru-RU" sz="1600" dirty="0" smtClean="0"/>
              <a:t> И. М. </a:t>
            </a:r>
            <a:r>
              <a:rPr lang="ru-RU" sz="1600" dirty="0" err="1" smtClean="0"/>
              <a:t>Каплунова</a:t>
            </a:r>
            <a:r>
              <a:rPr lang="ru-RU" sz="1600" dirty="0" smtClean="0"/>
              <a:t>, И. А. </a:t>
            </a:r>
            <a:r>
              <a:rPr lang="ru-RU" sz="1600" dirty="0" err="1" smtClean="0"/>
              <a:t>Новоскольцева</a:t>
            </a:r>
            <a:endParaRPr lang="ru-RU" sz="1600" dirty="0" smtClean="0"/>
          </a:p>
          <a:p>
            <a:pPr marL="342900" indent="-342900">
              <a:buAutoNum type="arabicPeriod"/>
            </a:pPr>
            <a:endParaRPr lang="ru-RU" sz="1600" dirty="0" smtClean="0"/>
          </a:p>
          <a:p>
            <a:r>
              <a:rPr lang="ru-RU" dirty="0" smtClean="0"/>
              <a:t>Занятие разработано музыкальным руководителем</a:t>
            </a:r>
          </a:p>
          <a:p>
            <a:r>
              <a:rPr lang="ru-RU" dirty="0" err="1" smtClean="0"/>
              <a:t>Мешковой</a:t>
            </a:r>
            <a:r>
              <a:rPr lang="ru-RU" dirty="0" smtClean="0"/>
              <a:t> Ольгой Сергеевной.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62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23080" cy="864096"/>
          </a:xfrm>
        </p:spPr>
        <p:txBody>
          <a:bodyPr/>
          <a:lstStyle/>
          <a:p>
            <a:r>
              <a:rPr lang="ru-RU" b="1" dirty="0" smtClean="0"/>
              <a:t>Цель и задачи.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196753"/>
            <a:ext cx="3869159" cy="5112568"/>
          </a:xfrm>
        </p:spPr>
        <p:txBody>
          <a:bodyPr>
            <a:normAutofit fontScale="92500"/>
          </a:bodyPr>
          <a:lstStyle/>
          <a:p>
            <a:r>
              <a:rPr lang="ru-RU" sz="2400" b="1" u="sng" dirty="0" smtClean="0"/>
              <a:t>Цель: </a:t>
            </a:r>
            <a:r>
              <a:rPr lang="ru-RU" sz="1400" dirty="0" smtClean="0"/>
              <a:t>помочь детям </a:t>
            </a:r>
            <a:r>
              <a:rPr lang="ru-RU" sz="1400" dirty="0" smtClean="0"/>
              <a:t>ориентироваться в пространстве, активизировать </a:t>
            </a:r>
            <a:r>
              <a:rPr lang="ru-RU" sz="1400" dirty="0" smtClean="0"/>
              <a:t>на </a:t>
            </a:r>
            <a:r>
              <a:rPr lang="ru-RU" sz="1400" dirty="0" smtClean="0"/>
              <a:t>проявление </a:t>
            </a:r>
            <a:r>
              <a:rPr lang="ru-RU" sz="1400" dirty="0" smtClean="0"/>
              <a:t>эмоций, дать возможность каждому ребенку раскрыться.</a:t>
            </a:r>
          </a:p>
          <a:p>
            <a:r>
              <a:rPr lang="ru-RU" sz="1400" b="1" u="sng" dirty="0" smtClean="0"/>
              <a:t>Образовательные задачи:</a:t>
            </a:r>
          </a:p>
          <a:p>
            <a:r>
              <a:rPr lang="ru-RU" sz="1400" dirty="0" smtClean="0"/>
              <a:t>1. Учить детей ритмично играть на ложках.</a:t>
            </a:r>
          </a:p>
          <a:p>
            <a:r>
              <a:rPr lang="ru-RU" sz="1400" dirty="0" smtClean="0"/>
              <a:t>2. Учить правильно извлекать звук, правильно брать дыхание.</a:t>
            </a:r>
          </a:p>
          <a:p>
            <a:r>
              <a:rPr lang="ru-RU" sz="1400" dirty="0" smtClean="0"/>
              <a:t>3. Продолжать учить детей построению в круг.</a:t>
            </a:r>
          </a:p>
          <a:p>
            <a:r>
              <a:rPr lang="ru-RU" sz="1400" dirty="0" smtClean="0"/>
              <a:t>4. Учить детей слушать музыку и координировать свои движения в соответствии с музыкой.</a:t>
            </a:r>
          </a:p>
          <a:p>
            <a:r>
              <a:rPr lang="ru-RU" sz="1400" b="1" u="sng" dirty="0" smtClean="0"/>
              <a:t>Развивающие задачи:</a:t>
            </a:r>
          </a:p>
          <a:p>
            <a:r>
              <a:rPr lang="ru-RU" sz="1400" dirty="0" smtClean="0"/>
              <a:t>1. Развивать музыкальную память.</a:t>
            </a:r>
          </a:p>
          <a:p>
            <a:r>
              <a:rPr lang="ru-RU" sz="1400" dirty="0" smtClean="0"/>
              <a:t>2. Развивать у детей умение свободно выражать свои эмоции.</a:t>
            </a:r>
          </a:p>
          <a:p>
            <a:endParaRPr lang="ru-RU" sz="1400" dirty="0" smtClean="0"/>
          </a:p>
          <a:p>
            <a:endParaRPr lang="ru-RU" sz="1400" u="sng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1" y="1196752"/>
            <a:ext cx="3469242" cy="3312367"/>
          </a:xfrm>
        </p:spPr>
        <p:txBody>
          <a:bodyPr>
            <a:normAutofit fontScale="92500"/>
          </a:bodyPr>
          <a:lstStyle/>
          <a:p>
            <a:r>
              <a:rPr lang="ru-RU" sz="1400" dirty="0" smtClean="0"/>
              <a:t>3. Продолжать развивать мелкую моторику.</a:t>
            </a:r>
          </a:p>
          <a:p>
            <a:r>
              <a:rPr lang="ru-RU" sz="1400" dirty="0" smtClean="0"/>
              <a:t>4. Развивать </a:t>
            </a:r>
            <a:r>
              <a:rPr lang="ru-RU" sz="1400" dirty="0" err="1" smtClean="0"/>
              <a:t>звуковысотный</a:t>
            </a:r>
            <a:r>
              <a:rPr lang="ru-RU" sz="1400" dirty="0" smtClean="0"/>
              <a:t> слух.  </a:t>
            </a:r>
          </a:p>
          <a:p>
            <a:endParaRPr lang="ru-RU" sz="1400" dirty="0" smtClean="0"/>
          </a:p>
          <a:p>
            <a:r>
              <a:rPr lang="ru-RU" sz="1400" b="1" u="sng" dirty="0" smtClean="0"/>
              <a:t>Воспитательные задачи:</a:t>
            </a:r>
          </a:p>
          <a:p>
            <a:r>
              <a:rPr lang="ru-RU" sz="1400" dirty="0" smtClean="0"/>
              <a:t>1. </a:t>
            </a:r>
            <a:r>
              <a:rPr lang="ru-RU" sz="1400" dirty="0" smtClean="0"/>
              <a:t>Воспитывать чувство уважения (кукла спит, не надо ее будить).</a:t>
            </a:r>
          </a:p>
          <a:p>
            <a:r>
              <a:rPr lang="ru-RU" sz="1400" dirty="0" smtClean="0"/>
              <a:t>2. Помочь детям освоиться в новом коллективе.</a:t>
            </a:r>
          </a:p>
          <a:p>
            <a:r>
              <a:rPr lang="ru-RU" sz="1400" dirty="0" smtClean="0"/>
              <a:t>3. Воспитывать умение делиться друг с другом.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3065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675724"/>
            <a:ext cx="4104456" cy="2897292"/>
          </a:xfrm>
        </p:spPr>
        <p:txBody>
          <a:bodyPr/>
          <a:lstStyle/>
          <a:p>
            <a:r>
              <a:rPr lang="ru-RU" sz="1400" dirty="0" smtClean="0"/>
              <a:t>Муз. рук.: А, проснулась! Улыбнись!</a:t>
            </a:r>
            <a:br>
              <a:rPr lang="ru-RU" sz="1400" dirty="0" smtClean="0"/>
            </a:br>
            <a:r>
              <a:rPr lang="ru-RU" sz="1400" dirty="0" smtClean="0"/>
              <a:t>Дети повторяют  за музыкальным руководителем </a:t>
            </a:r>
            <a:r>
              <a:rPr lang="ru-RU" sz="1400" dirty="0" err="1" smtClean="0"/>
              <a:t>звуковысотное</a:t>
            </a:r>
            <a:r>
              <a:rPr lang="ru-RU" sz="1400" dirty="0" smtClean="0"/>
              <a:t> приветствие «Здравствуйте». Музыкальный руководитель поет второй раз с показом рукой высоты звуков.</a:t>
            </a:r>
            <a:br>
              <a:rPr lang="ru-RU" sz="1400" dirty="0" smtClean="0"/>
            </a:br>
            <a:r>
              <a:rPr lang="ru-RU" sz="1400" dirty="0" smtClean="0"/>
              <a:t>Муз. рук.: Это кто уже проснулся?</a:t>
            </a:r>
            <a:br>
              <a:rPr lang="ru-RU" sz="1400" dirty="0" smtClean="0"/>
            </a:br>
            <a:r>
              <a:rPr lang="ru-RU" sz="1400" dirty="0" smtClean="0"/>
              <a:t>                Кто так сладко потянулся?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  </a:t>
            </a:r>
            <a:r>
              <a:rPr lang="ru-RU" sz="1400" dirty="0" err="1" smtClean="0"/>
              <a:t>Потягушки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потягушеньки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  от носочков до </a:t>
            </a:r>
            <a:r>
              <a:rPr lang="ru-RU" sz="1400" dirty="0" err="1" smtClean="0"/>
              <a:t>макушеньки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  Уж мы тянемся, потянемся 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  маленькими не останемся.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Вот уже растем, растем. Выросли!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692695"/>
            <a:ext cx="4013175" cy="5472609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группе на кроватке спит кукла Катя.</a:t>
            </a:r>
          </a:p>
          <a:p>
            <a:r>
              <a:rPr lang="ru-RU" sz="1400" dirty="0" err="1" smtClean="0"/>
              <a:t>Муз.рук</a:t>
            </a:r>
            <a:r>
              <a:rPr lang="ru-RU" sz="1400" dirty="0" smtClean="0"/>
              <a:t>.: Ребята, нас приглашает музыка. И куклу Катюшу с собой мы возьмем. Где она?</a:t>
            </a:r>
          </a:p>
          <a:p>
            <a:r>
              <a:rPr lang="ru-RU" sz="1400" dirty="0" smtClean="0"/>
              <a:t>Дети ищут куклу и говорят, что она спит.</a:t>
            </a:r>
          </a:p>
          <a:p>
            <a:r>
              <a:rPr lang="ru-RU" sz="1400" dirty="0" err="1" smtClean="0"/>
              <a:t>Муз.рук</a:t>
            </a:r>
            <a:r>
              <a:rPr lang="ru-RU" sz="1400" dirty="0" smtClean="0"/>
              <a:t>: Кукла Катя, Кукла Катя,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Наша Катя крепко спит.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Кукла Катя, кукла Катя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Потихонечку сопит. Вот так.</a:t>
            </a:r>
          </a:p>
          <a:p>
            <a:r>
              <a:rPr lang="ru-RU" sz="1400" dirty="0" smtClean="0"/>
              <a:t>Дети совместно с воспитателем делают шумный вдох ртом и выдох носом «Хо-о».</a:t>
            </a:r>
          </a:p>
          <a:p>
            <a:r>
              <a:rPr lang="ru-RU" sz="1400" dirty="0" smtClean="0"/>
              <a:t>Муз. рук.: Солнце встало! Хватит спать! Хватит спать! Пора вставать!</a:t>
            </a:r>
          </a:p>
          <a:p>
            <a:r>
              <a:rPr lang="ru-RU" sz="1400" dirty="0" smtClean="0"/>
              <a:t>Кукла Катя «просыпается».</a:t>
            </a:r>
            <a:r>
              <a:rPr lang="ru-RU" sz="1400" dirty="0"/>
              <a:t> </a:t>
            </a:r>
            <a:r>
              <a:rPr lang="ru-RU" sz="1400" dirty="0" smtClean="0"/>
              <a:t>Дети встают на носки, делают вдох. Затем, бросив руки вдоль туловища и опустившись на полную ступню, делают выдох.</a:t>
            </a:r>
          </a:p>
          <a:p>
            <a:r>
              <a:rPr lang="ru-RU" sz="1400" dirty="0" smtClean="0"/>
              <a:t>                </a:t>
            </a:r>
            <a:endParaRPr lang="ru-RU" sz="1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31834" y="3756799"/>
            <a:ext cx="3504745" cy="23364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459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476672"/>
            <a:ext cx="4032448" cy="3888432"/>
          </a:xfrm>
        </p:spPr>
        <p:txBody>
          <a:bodyPr/>
          <a:lstStyle/>
          <a:p>
            <a:r>
              <a:rPr lang="ru-RU" sz="1400" dirty="0" err="1" smtClean="0"/>
              <a:t>Муз.рук</a:t>
            </a:r>
            <a:r>
              <a:rPr lang="ru-RU" sz="1400" dirty="0" smtClean="0"/>
              <a:t>.: вот какой платочек 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 расписной у Кати.</a:t>
            </a:r>
            <a:br>
              <a:rPr lang="ru-RU" sz="1400" dirty="0" smtClean="0"/>
            </a:br>
            <a:r>
              <a:rPr lang="ru-RU" sz="1400" dirty="0"/>
              <a:t>  </a:t>
            </a:r>
            <a:r>
              <a:rPr lang="ru-RU" sz="1400" dirty="0" smtClean="0"/>
              <a:t>            Мы свои платочки 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приготовим к пляске.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Мы платочки постираем.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Крепко, крепко их потрем.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А потом </a:t>
            </a:r>
            <a:r>
              <a:rPr lang="ru-RU" sz="1400" dirty="0" err="1" smtClean="0"/>
              <a:t>повыжимаем</a:t>
            </a:r>
            <a:r>
              <a:rPr lang="ru-RU" sz="1400" dirty="0" smtClean="0"/>
              <a:t>,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очень крепко отожмем.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А теперь мы все платочки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так встряхнем, так встряхнем.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А потом платки погладим,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мы погладим утюгом.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А теперь платком помашем</a:t>
            </a:r>
            <a:br>
              <a:rPr lang="ru-RU" sz="1400" dirty="0" smtClean="0"/>
            </a:br>
            <a:r>
              <a:rPr lang="ru-RU" sz="1400" dirty="0"/>
              <a:t> </a:t>
            </a:r>
            <a:r>
              <a:rPr lang="ru-RU" sz="1400" dirty="0" smtClean="0"/>
              <a:t>             и с ним весело попляшем.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476672"/>
            <a:ext cx="4104456" cy="5760639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Муз. рук.: Водичка, водичка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умой мое личико.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чтобы глазоньки блестели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чтобы щечки краснели,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чтоб смеялся роток,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чтоб кусался зубок.</a:t>
            </a:r>
          </a:p>
          <a:p>
            <a:r>
              <a:rPr lang="ru-RU" sz="1400" dirty="0" smtClean="0"/>
              <a:t>Муз. рук.: А теперь мы пойдем в музыкальный зал.</a:t>
            </a:r>
          </a:p>
          <a:p>
            <a:pPr algn="ctr"/>
            <a:r>
              <a:rPr lang="ru-RU" sz="1400" b="1" dirty="0" smtClean="0"/>
              <a:t>Дети идут под исполнение музыкальным руководителем песни «Вот как мы умеем».</a:t>
            </a:r>
          </a:p>
          <a:p>
            <a:r>
              <a:rPr lang="ru-RU" sz="1400" dirty="0" smtClean="0"/>
              <a:t>Муз. рук.: Вот красивая игрушка.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наша куколка Катюшка.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может хлопать, может петь,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кто желает посмотреть?</a:t>
            </a:r>
          </a:p>
          <a:p>
            <a:r>
              <a:rPr lang="ru-RU" sz="1400" dirty="0" smtClean="0"/>
              <a:t>Кукла под музыку «хлопает».</a:t>
            </a:r>
          </a:p>
          <a:p>
            <a:r>
              <a:rPr lang="ru-RU" sz="1400" dirty="0" smtClean="0"/>
              <a:t>Муз. рук.: Да и мы, ребята, тоже поиграем все в ладоши.</a:t>
            </a:r>
          </a:p>
          <a:p>
            <a:pPr algn="ctr"/>
            <a:r>
              <a:rPr lang="ru-RU" sz="1400" b="1" dirty="0" smtClean="0"/>
              <a:t>Песня – игра «Ладушки, ладошки».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205084" y="4077072"/>
            <a:ext cx="3564396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9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76672"/>
            <a:ext cx="3960440" cy="2304256"/>
          </a:xfrm>
        </p:spPr>
        <p:txBody>
          <a:bodyPr/>
          <a:lstStyle/>
          <a:p>
            <a:r>
              <a:rPr lang="ru-RU" sz="1400" b="1" dirty="0"/>
              <a:t>Пляска с платочками.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Муз. рук.: Кукла топать так умеет,</a:t>
            </a:r>
            <a:br>
              <a:rPr lang="ru-RU" sz="1400" dirty="0"/>
            </a:br>
            <a:r>
              <a:rPr lang="ru-RU" sz="1400" dirty="0"/>
              <a:t>                своих ножек не жалеет. </a:t>
            </a:r>
            <a:br>
              <a:rPr lang="ru-RU" sz="1400" dirty="0"/>
            </a:br>
            <a:r>
              <a:rPr lang="ru-RU" sz="1400" dirty="0"/>
              <a:t>                Да и мы ей помогаем,</a:t>
            </a:r>
            <a:br>
              <a:rPr lang="ru-RU" sz="1400" dirty="0"/>
            </a:br>
            <a:r>
              <a:rPr lang="ru-RU" sz="1400" dirty="0"/>
              <a:t>                все на ложках заиграем.</a:t>
            </a:r>
            <a:br>
              <a:rPr lang="ru-RU" sz="1400" dirty="0"/>
            </a:br>
            <a:r>
              <a:rPr lang="ru-RU" sz="1400" dirty="0"/>
              <a:t>Под музыку «Ах вы, сени» дети ритмично играют на ложках. Кукла «танцует».</a:t>
            </a:r>
          </a:p>
        </p:txBody>
      </p:sp>
      <p:pic>
        <p:nvPicPr>
          <p:cNvPr id="5" name="Содержимое 4" descr="IMG_40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780928"/>
            <a:ext cx="3527425" cy="2351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620689"/>
            <a:ext cx="4157191" cy="5040559"/>
          </a:xfrm>
        </p:spPr>
        <p:txBody>
          <a:bodyPr>
            <a:normAutofit/>
          </a:bodyPr>
          <a:lstStyle/>
          <a:p>
            <a:r>
              <a:rPr lang="ru-RU" sz="1400" dirty="0"/>
              <a:t>Кукла Катя: </a:t>
            </a:r>
            <a:br>
              <a:rPr lang="ru-RU" sz="1400" dirty="0"/>
            </a:br>
            <a:r>
              <a:rPr lang="ru-RU" sz="1400" dirty="0"/>
              <a:t>       Танцевать вас всех зову,</a:t>
            </a:r>
            <a:br>
              <a:rPr lang="ru-RU" sz="1400" dirty="0"/>
            </a:br>
            <a:r>
              <a:rPr lang="ru-RU" sz="1400" dirty="0"/>
              <a:t>       Потому – что всех люблю.</a:t>
            </a:r>
            <a:br>
              <a:rPr lang="ru-RU" sz="1400" dirty="0"/>
            </a:br>
            <a:r>
              <a:rPr lang="ru-RU" sz="1400" dirty="0"/>
              <a:t>«</a:t>
            </a:r>
            <a:r>
              <a:rPr lang="ru-RU" sz="1400" b="1" dirty="0"/>
              <a:t>Русская пляска».</a:t>
            </a:r>
            <a:br>
              <a:rPr lang="ru-RU" sz="1400" b="1" dirty="0"/>
            </a:br>
            <a:r>
              <a:rPr lang="ru-RU" sz="1400" dirty="0"/>
              <a:t>Муз. рук.: Посмотрите, ребята, что то Катя загрустила? Наверное, устала.</a:t>
            </a:r>
            <a:br>
              <a:rPr lang="ru-RU" sz="1400" dirty="0"/>
            </a:br>
            <a:r>
              <a:rPr lang="ru-RU" sz="1400" dirty="0"/>
              <a:t>           Ну, довольно веселиться,</a:t>
            </a:r>
            <a:br>
              <a:rPr lang="ru-RU" sz="1400" dirty="0"/>
            </a:br>
            <a:r>
              <a:rPr lang="ru-RU" sz="1400" dirty="0"/>
              <a:t>           надо Кате спать ложиться.</a:t>
            </a:r>
            <a:br>
              <a:rPr lang="ru-RU" sz="1400" dirty="0"/>
            </a:br>
            <a:r>
              <a:rPr lang="ru-RU" sz="1400" dirty="0"/>
              <a:t>           Катя, глазки закрывай,</a:t>
            </a:r>
            <a:br>
              <a:rPr lang="ru-RU" sz="1400" dirty="0"/>
            </a:br>
            <a:r>
              <a:rPr lang="ru-RU" sz="1400" dirty="0"/>
              <a:t>           Баю – баю, баю – бай!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/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Дети попевают «Колыбельную» песню по выбору музыкального руководителя. По окончанию пения подносят пальчик ко рту и произносят: «Ш-ш-ш!»</a:t>
            </a:r>
          </a:p>
          <a:p>
            <a:r>
              <a:rPr lang="ru-RU" sz="1400" dirty="0" smtClean="0"/>
              <a:t>Дети уходят из зала тихонько, на носочках. Воспитатель уносит «спящую» куклу Катю.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805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049420"/>
          </a:xfrm>
        </p:spPr>
        <p:txBody>
          <a:bodyPr/>
          <a:lstStyle/>
          <a:p>
            <a:r>
              <a:rPr lang="ru-RU" b="1" dirty="0" smtClean="0"/>
              <a:t>Вывод</a:t>
            </a:r>
            <a:r>
              <a:rPr lang="ru-RU" b="1" dirty="0" smtClean="0"/>
              <a:t>:</a:t>
            </a:r>
            <a:r>
              <a:rPr lang="ru-RU" sz="1600" b="1" dirty="0" smtClean="0"/>
              <a:t> </a:t>
            </a:r>
            <a:r>
              <a:rPr lang="ru-RU" sz="1600" dirty="0" smtClean="0"/>
              <a:t>дети младшей группы с удовольствием играли, танцевали с куклой, показывали ей свои умения и навыки. Атмосфера занятия была веселая, непринужденная. Ребята активно реагировали на смену контрастных эмоций: спеть колыбельную куколке, весело поплясать с платочком, ритмично, «серьезно» поиграть на ложках. Занятие </a:t>
            </a:r>
            <a:r>
              <a:rPr lang="ru-RU" sz="1600" dirty="0" smtClean="0"/>
              <a:t>прошло продуктивно, поставленные задачи и цель были успешно выполнены. Дети получили положительный эмоциональный заряд.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814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76</TotalTime>
  <Words>506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«Кукла Катя в гостях у ребят».  (младшая группа).</vt:lpstr>
      <vt:lpstr>Цель и задачи.</vt:lpstr>
      <vt:lpstr>Муз. рук.: А, проснулась! Улыбнись! Дети повторяют  за музыкальным руководителем звуковысотное приветствие «Здравствуйте». Музыкальный руководитель поет второй раз с показом рукой высоты звуков. Муз. рук.: Это кто уже проснулся?                 Кто так сладко потянулся?                 Потягушки, потягушеньки                 от носочков до макушеньки.                 Уж мы тянемся, потянемся                  маленькими не останемся.            Вот уже растем, растем. Выросли!</vt:lpstr>
      <vt:lpstr>Муз.рук.: вот какой платочек                 расписной у Кати.               Мы свои платочки                приготовим к пляске.               Мы платочки постираем.               Крепко, крепко их потрем.               А потом повыжимаем,               очень крепко отожмем.               А теперь мы все платочки               так встряхнем, так встряхнем.               А потом платки погладим,               мы погладим утюгом.               А теперь платком помашем               и с ним весело попляшем. </vt:lpstr>
      <vt:lpstr>Пляска с платочками. Муз. рук.: Кукла топать так умеет,                 своих ножек не жалеет.                  Да и мы ей помогаем,                 все на ложках заиграем. Под музыку «Ах вы, сени» дети ритмично играют на ложках. Кукла «танцует».</vt:lpstr>
      <vt:lpstr>Вывод: дети младшей группы с удовольствием играли, танцевали с куклой, показывали ей свои умения и навыки. Атмосфера занятия была веселая, непринужденная. Ребята активно реагировали на смену контрастных эмоций: спеть колыбельную куколке, весело поплясать с платочком, ритмично, «серьезно» поиграть на ложках. Занятие прошло продуктивно, поставленные задачи и цель были успешно выполнены. Дети получили положительный эмоциональный заряд.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«Кукла Катя в гостях у ребят».  Тематическое занятие в младшей группе.</dc:title>
  <cp:lastModifiedBy>Пользователь</cp:lastModifiedBy>
  <cp:revision>9</cp:revision>
  <dcterms:modified xsi:type="dcterms:W3CDTF">2012-09-12T06:45:53Z</dcterms:modified>
</cp:coreProperties>
</file>