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728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4F88B-013E-4CC5-9FE7-29B36E89ADB5}" type="datetimeFigureOut">
              <a:rPr lang="ru-RU" smtClean="0"/>
              <a:t>13.06.2015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26783-8C96-4C7B-ADCF-888349CC7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90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3529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Мой город Санкт – Петербург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314" name="Picture 2" descr="http://zaicevagora.ru/images/UYaItUtt20XGex9cpITpU6dMzEWODJ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704856" cy="5078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72819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itchFamily="66" charset="0"/>
              </a:rPr>
              <a:t>В Санкт- Петербурге много храмов, соборов, церквей. Самые известные -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Исаакиевский</a:t>
            </a:r>
            <a:r>
              <a:rPr lang="ru-RU" dirty="0" smtClean="0">
                <a:latin typeface="Comic Sans MS" pitchFamily="66" charset="0"/>
              </a:rPr>
              <a:t> и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Казанский соборы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79512" y="836712"/>
            <a:ext cx="8713789" cy="3382963"/>
            <a:chOff x="113" y="709"/>
            <a:chExt cx="5489" cy="2131"/>
          </a:xfrm>
        </p:grpSpPr>
        <p:pic>
          <p:nvPicPr>
            <p:cNvPr id="5" name="Picture 6" descr="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" y="709"/>
              <a:ext cx="2722" cy="213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4" descr="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709"/>
              <a:ext cx="2677" cy="20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234888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Санкт - Петербург называют Северной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Венецией. Здесь много рек, каналов, мостов.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Особенно знамениты разводные мосты.</a:t>
            </a:r>
          </a:p>
          <a:p>
            <a:endParaRPr lang="ru-RU" dirty="0"/>
          </a:p>
        </p:txBody>
      </p:sp>
      <p:pic>
        <p:nvPicPr>
          <p:cNvPr id="4" name="Picture 4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720080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Но достопримечательностями являются не только разводные мосты. Очень известен </a:t>
            </a:r>
            <a:r>
              <a:rPr lang="ru-RU" u="sng" dirty="0" smtClean="0">
                <a:solidFill>
                  <a:srgbClr val="FF0000"/>
                </a:solidFill>
                <a:latin typeface="Comic Sans MS" pitchFamily="66" charset="0"/>
              </a:rPr>
              <a:t>Аничков мост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/>
          </a:p>
        </p:txBody>
      </p:sp>
      <p:pic>
        <p:nvPicPr>
          <p:cNvPr id="4" name="Picture 4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128792" cy="3956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44016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dirty="0" smtClean="0">
                <a:latin typeface="Comic Sans MS" pitchFamily="66" charset="0"/>
              </a:rPr>
              <a:t>Статуи на мосту изображают 4 разные </a:t>
            </a:r>
          </a:p>
          <a:p>
            <a:pPr algn="ctr">
              <a:buFontTx/>
              <a:buNone/>
            </a:pPr>
            <a:r>
              <a:rPr lang="ru-RU" dirty="0" smtClean="0">
                <a:latin typeface="Comic Sans MS" pitchFamily="66" charset="0"/>
              </a:rPr>
              <a:t>стадии покорения коня.</a:t>
            </a:r>
          </a:p>
          <a:p>
            <a:endParaRPr lang="ru-RU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55576" y="332656"/>
            <a:ext cx="7667625" cy="4751388"/>
            <a:chOff x="431" y="346"/>
            <a:chExt cx="4830" cy="2993"/>
          </a:xfrm>
        </p:grpSpPr>
        <p:pic>
          <p:nvPicPr>
            <p:cNvPr id="5" name="Picture 5" descr="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16" y="346"/>
              <a:ext cx="2245" cy="29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6" descr="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" y="346"/>
              <a:ext cx="2186" cy="29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А у </a:t>
            </a:r>
            <a:r>
              <a:rPr lang="ru-RU" u="sng" dirty="0" smtClean="0">
                <a:solidFill>
                  <a:srgbClr val="FF0000"/>
                </a:solidFill>
                <a:latin typeface="Comic Sans MS" pitchFamily="66" charset="0"/>
              </a:rPr>
              <a:t>Египетского моста</a:t>
            </a:r>
            <a:r>
              <a:rPr lang="ru-RU" dirty="0" smtClean="0">
                <a:latin typeface="Comic Sans MS" pitchFamily="66" charset="0"/>
              </a:rPr>
              <a:t> вы увидите сфинкса.</a:t>
            </a:r>
          </a:p>
          <a:p>
            <a:endParaRPr lang="ru-RU" dirty="0"/>
          </a:p>
        </p:txBody>
      </p:sp>
      <p:pic>
        <p:nvPicPr>
          <p:cNvPr id="4" name="Picture 4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264696" cy="4537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548680"/>
            <a:ext cx="4762872" cy="6309320"/>
          </a:xfrm>
        </p:spPr>
        <p:txBody>
          <a:bodyPr>
            <a:normAutofit lnSpcReduction="10000"/>
          </a:bodyPr>
          <a:lstStyle/>
          <a:p>
            <a:pPr algn="r">
              <a:buFontTx/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itchFamily="66" charset="0"/>
              </a:rPr>
              <a:t>В Санкт–Петербурге несколько памятников Петру I. Одним из символов города считают памятник, поставленный на Сенатской площади по указу императрицы Екатерины II. Чаще его называют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Медный всадник.</a:t>
            </a:r>
          </a:p>
          <a:p>
            <a:endParaRPr lang="ru-RU" dirty="0"/>
          </a:p>
        </p:txBody>
      </p:sp>
      <p:pic>
        <p:nvPicPr>
          <p:cNvPr id="4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2656"/>
            <a:ext cx="4104704" cy="5760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  <a:t>Найди герб </a:t>
            </a:r>
            <a:b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  <a:t>Санкт-Петербурга.</a:t>
            </a:r>
            <a:endParaRPr lang="ru-RU" dirty="0"/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395288" y="1916113"/>
            <a:ext cx="8316912" cy="2130425"/>
            <a:chOff x="249" y="890"/>
            <a:chExt cx="5239" cy="1342"/>
          </a:xfrm>
        </p:grpSpPr>
        <p:pic>
          <p:nvPicPr>
            <p:cNvPr id="7" name="Picture 4" descr="ffj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890"/>
              <a:ext cx="5239" cy="1342"/>
            </a:xfrm>
            <a:prstGeom prst="rect">
              <a:avLst/>
            </a:prstGeom>
            <a:noFill/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338" y="979"/>
              <a:ext cx="23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5148" y="979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FF0000"/>
                  </a:solidFill>
                  <a:latin typeface="Comic Sans MS" pitchFamily="66" charset="0"/>
                </a:rPr>
                <a:t>4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878" y="981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FF0000"/>
                  </a:solidFill>
                  <a:latin typeface="Comic Sans MS" pitchFamily="66" charset="0"/>
                </a:rPr>
                <a:t>3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608" y="981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FF0000"/>
                  </a:solidFill>
                  <a:latin typeface="Comic Sans MS" pitchFamily="66" charset="0"/>
                </a:rPr>
                <a:t>2</a:t>
              </a:r>
            </a:p>
          </p:txBody>
        </p:sp>
      </p:grpSp>
      <p:sp>
        <p:nvSpPr>
          <p:cNvPr id="13" name="Овал 12"/>
          <p:cNvSpPr/>
          <p:nvPr/>
        </p:nvSpPr>
        <p:spPr>
          <a:xfrm>
            <a:off x="4283968" y="1556792"/>
            <a:ext cx="2088232" cy="26642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944216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4000" dirty="0" smtClean="0">
                <a:latin typeface="Comic Sans MS" pitchFamily="66" charset="0"/>
              </a:rPr>
              <a:t>Санкт-Петербург – один из самых красивых городов мира. </a:t>
            </a:r>
          </a:p>
          <a:p>
            <a:pPr algn="ctr">
              <a:buFontTx/>
              <a:buNone/>
            </a:pPr>
            <a:r>
              <a:rPr lang="ru-RU" sz="4000" dirty="0" smtClean="0">
                <a:latin typeface="Comic Sans MS" pitchFamily="66" charset="0"/>
              </a:rPr>
              <a:t>	Он стоит на реке Неве.</a:t>
            </a:r>
          </a:p>
          <a:p>
            <a:endParaRPr lang="ru-RU" dirty="0"/>
          </a:p>
        </p:txBody>
      </p:sp>
      <p:pic>
        <p:nvPicPr>
          <p:cNvPr id="9" name="Picture 6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554912" cy="400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476672"/>
            <a:ext cx="3682752" cy="5976664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Санкт-Петербург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основал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Пётр Первый.</a:t>
            </a: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ru-RU" dirty="0" smtClean="0">
              <a:latin typeface="Comic Sans MS" pitchFamily="66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16 мая 1703 года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в устье реки Невы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 был заложен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град Петров.</a:t>
            </a:r>
          </a:p>
          <a:p>
            <a:pPr algn="just"/>
            <a:endParaRPr lang="ru-RU" dirty="0"/>
          </a:p>
        </p:txBody>
      </p:sp>
      <p:pic>
        <p:nvPicPr>
          <p:cNvPr id="4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3911600" cy="5113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  <a:t>Герб Санкт-Петербурга.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628800"/>
            <a:ext cx="4125144" cy="504056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>
                <a:latin typeface="Comic Sans MS" pitchFamily="66" charset="0"/>
              </a:rPr>
              <a:t>Вспомни, что такое герб?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(Это эмблема города)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2.  Рассмотри герб Санкт-Петербурга и расскажи, что на нём изображено?</a:t>
            </a:r>
          </a:p>
          <a:p>
            <a:endParaRPr lang="ru-RU" dirty="0"/>
          </a:p>
        </p:txBody>
      </p:sp>
      <p:pic>
        <p:nvPicPr>
          <p:cNvPr id="4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179441" cy="4399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6642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На гербе и флаге Санкт-Петербурга изображены: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скипетр</a:t>
            </a:r>
            <a:r>
              <a:rPr lang="ru-RU" dirty="0" smtClean="0">
                <a:latin typeface="Comic Sans MS" pitchFamily="66" charset="0"/>
              </a:rPr>
              <a:t> как символ столицы и императорской власти,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морской якорь</a:t>
            </a:r>
            <a:r>
              <a:rPr lang="ru-RU" dirty="0" smtClean="0">
                <a:latin typeface="Comic Sans MS" pitchFamily="66" charset="0"/>
              </a:rPr>
              <a:t> как символ морского порта и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речной якорь</a:t>
            </a:r>
            <a:r>
              <a:rPr lang="ru-RU" dirty="0" smtClean="0">
                <a:latin typeface="Comic Sans MS" pitchFamily="66" charset="0"/>
              </a:rPr>
              <a:t> как символ речного порта.</a:t>
            </a:r>
            <a:endParaRPr lang="ru-RU" dirty="0"/>
          </a:p>
        </p:txBody>
      </p:sp>
      <p:pic>
        <p:nvPicPr>
          <p:cNvPr id="4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3600450" cy="3789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3681413" cy="2576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201622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В Санкт-Петербурге очень много достопримечательностей.  Если вы живете в этом городе, то что вас удивило и поразило в нём?</a:t>
            </a:r>
            <a:endParaRPr lang="ru-RU" dirty="0"/>
          </a:p>
        </p:txBody>
      </p:sp>
      <p:pic>
        <p:nvPicPr>
          <p:cNvPr id="4" name="Picture 17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205801" cy="2930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147378" cy="2737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4" descr="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204864"/>
            <a:ext cx="352839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260648"/>
            <a:ext cx="4427984" cy="63695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u="sng" dirty="0" smtClean="0">
                <a:solidFill>
                  <a:srgbClr val="FF0000"/>
                </a:solidFill>
                <a:latin typeface="Comic Sans MS" pitchFamily="66" charset="0"/>
              </a:rPr>
              <a:t>Адмиралтейство</a:t>
            </a:r>
            <a:r>
              <a:rPr lang="ru-RU" dirty="0" smtClean="0">
                <a:latin typeface="Comic Sans MS" pitchFamily="66" charset="0"/>
              </a:rPr>
              <a:t> строилось как верфь по чертежам, подписанным самим Петром I. Строительство парусных кораблей на Адмиралтейской верфи продолжалось до 1844 года </a:t>
            </a:r>
          </a:p>
          <a:p>
            <a:endParaRPr lang="ru-RU" dirty="0"/>
          </a:p>
        </p:txBody>
      </p:sp>
      <p:pic>
        <p:nvPicPr>
          <p:cNvPr id="5" name="Picture 4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887787" cy="5761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49289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Санкт - Петербург более 200 лет был столицей России. В середине 18 века на набережной Невы был построен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Зимний дворец</a:t>
            </a:r>
            <a:r>
              <a:rPr lang="ru-RU" dirty="0" smtClean="0">
                <a:latin typeface="Comic Sans MS" pitchFamily="66" charset="0"/>
              </a:rPr>
              <a:t> – резиденция русских царей.</a:t>
            </a:r>
            <a:endParaRPr lang="ru-RU" dirty="0"/>
          </a:p>
        </p:txBody>
      </p:sp>
      <p:pic>
        <p:nvPicPr>
          <p:cNvPr id="4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84776" cy="4310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29614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	Сейчас там располагается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 	музей </a:t>
            </a:r>
            <a:r>
              <a:rPr lang="ru-RU" u="sng" dirty="0" smtClean="0">
                <a:solidFill>
                  <a:srgbClr val="FF0000"/>
                </a:solidFill>
                <a:latin typeface="Comic Sans MS" pitchFamily="66" charset="0"/>
              </a:rPr>
              <a:t>Эрмитаж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7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562850" cy="4737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235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Герб Санкт-Петербурга.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герб  Санкт-Петербурга.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рншш</cp:lastModifiedBy>
  <cp:revision>8</cp:revision>
  <dcterms:created xsi:type="dcterms:W3CDTF">2014-10-21T17:44:52Z</dcterms:created>
  <dcterms:modified xsi:type="dcterms:W3CDTF">2015-06-13T19:03:28Z</dcterms:modified>
</cp:coreProperties>
</file>