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141-1057-4FC7-9C0C-969E02E4088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12E5-A09E-423A-9DD2-0409E5C70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141-1057-4FC7-9C0C-969E02E4088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12E5-A09E-423A-9DD2-0409E5C70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141-1057-4FC7-9C0C-969E02E4088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12E5-A09E-423A-9DD2-0409E5C70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141-1057-4FC7-9C0C-969E02E4088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12E5-A09E-423A-9DD2-0409E5C70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141-1057-4FC7-9C0C-969E02E4088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12E5-A09E-423A-9DD2-0409E5C70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141-1057-4FC7-9C0C-969E02E4088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12E5-A09E-423A-9DD2-0409E5C70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141-1057-4FC7-9C0C-969E02E4088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12E5-A09E-423A-9DD2-0409E5C70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141-1057-4FC7-9C0C-969E02E4088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12E5-A09E-423A-9DD2-0409E5C70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141-1057-4FC7-9C0C-969E02E4088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12E5-A09E-423A-9DD2-0409E5C70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141-1057-4FC7-9C0C-969E02E4088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12E5-A09E-423A-9DD2-0409E5C70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141-1057-4FC7-9C0C-969E02E4088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12E5-A09E-423A-9DD2-0409E5C70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F141-1057-4FC7-9C0C-969E02E4088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412E5-A09E-423A-9DD2-0409E5C70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Ocy;&amp;bcy;&amp;ocy;&amp;icy; &amp;Pcy;&amp;iecy;&amp;scy;&amp;ocy;&amp;kcy;, &amp;rcy;&amp;icy;&amp;scy;&amp;ucy;&amp;ncy;&amp;ocy;&amp;kcy;, &amp;pcy;&amp;acy;&amp;rcy;&amp;ucy;&amp;scy;&amp;ncy;&amp;icy;&amp;kcy;, &amp;vcy;&amp;ocy;&amp;lcy;&amp;ncy;&amp;ycy;, &amp;scy;&amp;ocy;&amp;lcy;&amp;ncy;&amp;tscy;&amp;iecy; &amp;dcy;&amp;lcy;&amp;yacy; &amp;rcy;&amp;acy;&amp;bcy;&amp;ocy;&amp;chcy;&amp;iecy;&amp;gcy;&amp;ocy; &amp;scy;&amp;tcy;&amp;ocy;&amp;lcy;&amp;acy; - &amp;kcy;&amp;acy;&amp;rcy;&amp;tcy;&amp;icy;&amp;ncy;&amp;kcy;&amp;acy; #15962, &amp;scy;&amp;kcy;&amp;acy;&amp;chcy;&amp;acy;&amp;tcy;&amp;softcy; &amp;bcy;&amp;iecy;&amp;scy;&amp;pcy;&amp;lcy;&amp;acy;&amp;tcy;&amp;ncy;&amp;ocy; &amp;ncy;&amp;acy; WallBox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027003"/>
            <a:ext cx="9358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Проект «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Пескография</a:t>
            </a:r>
            <a:r>
              <a:rPr lang="ru-RU" sz="2400" b="1" i="1" dirty="0" smtClean="0">
                <a:solidFill>
                  <a:srgbClr val="002060"/>
                </a:solidFill>
              </a:rPr>
              <a:t>» . Воспитатель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Райтаровская</a:t>
            </a:r>
            <a:r>
              <a:rPr lang="ru-RU" sz="2400" b="1" i="1" dirty="0" smtClean="0">
                <a:solidFill>
                  <a:srgbClr val="002060"/>
                </a:solidFill>
              </a:rPr>
              <a:t> И.А. 2015год МБДОУ № 37 г. Шахты</a:t>
            </a:r>
            <a:endParaRPr lang="ru-RU" sz="2400" b="1" i="1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3645775"/>
            <a:ext cx="6858016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lang="ru-RU" sz="2400" b="1" dirty="0" smtClean="0">
                <a:solidFill>
                  <a:srgbClr val="002060"/>
                </a:solidFill>
              </a:rPr>
              <a:t>  Программа по обучению дошкольников          рисованию песком.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1200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408591"/>
            <a:ext cx="842968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Обучение дошкольников рисованию       песком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Песок для детей остается наиболее притягательным материалом. Рисование песком - новый и одновременно простой вид изобразительной деятельности дошкольников, доступный практически каждому и не требующий специальной подготовки. А для педагога это еще один способ понять чувства ребенка.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Концепция дошкольного образования предусматривает развитие личности ребенка с учетом его индивидуальных особенностей в физической, психической и эмоциональной сферах. Согласно новым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Приказ Минобразования и науки РФ от 17.10.2013 г. №1155 «Об утверждения федерального государственного образовательного стандарта дошкольного образования»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утв. приказом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России от 23.11.2009 № 655, акцент делается не на знаниях, умениях и навыках, а на формировании общей культуры дошкольника.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одном мгновении видеть вечность, Огромный мир - в зерне песка, единой горсти - бесконечность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Инебо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в чашечке цветка.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Уильям Блейк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326388"/>
            <a:ext cx="8001056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Целями данной программы являются: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стимулирование самостоятельности и творчества детей в изобразительной деятельности с помощью техники рисования песком;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гармонизация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состояния дошкольников;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 зрительно-моторной координации;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свободное владение кистями обеих рук.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2720758"/>
            <a:ext cx="14536702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Поскольку рисование осуществляется непосредственно пальцами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 песку, данная техника предусматривает: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умения работать кистью и пальцами обеих рук;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 плавности, изящества и точности движений;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координации руки и глаза;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овладение техническими умениями: регуляция силы движений,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определенная амплитуда, скорость, ритмичность;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умение изменять размах и направление движения руки при рисовании;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гармоничное сочетание линий, цвета и тени.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12360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Сроки реализации: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Программа рассчитана на 3 год: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мл.гр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(конец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уч.г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.)- подготовительная группа.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Методы организации учебного процесса: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-занятия,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-фото выставки,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-видео или слайд-шоу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Формы работы: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-групповые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мл.гр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 летний период)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подгруппами (игры, экспериментирование, познавательные занятие)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-малые группы(3 человека),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-индивидуальная.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Пути реализации: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Мл.гр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.- ср.гр. летний период, первая половина дня.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Ст.гр.-под.гр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во второй половине дня.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Периодичность и продолжительность занятий: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Мл.гр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– летний период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Ср.гр.-2 раза в месяц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Ст.гр. под.гр.-1 занятие в неделю по 25-30 минут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675742"/>
            <a:ext cx="87154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Процесс обучения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поделен на  четыре этапа.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подготовительном этапе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 в летний период ) проводится наблюдение за самостоятельной продуктивной деятельностью детей (младшего и среднего,) дошкольного возраста с целью выявления у них склонности к изобразительному искусству.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Диагностическое обследование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уровня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творческого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мышления, воображения, восприятия, мелкой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моторики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пальцев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начале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года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обеспечивается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втором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этапе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(приложение1).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Третий этап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представляет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собой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обучение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непосредственно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рисованию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линий, точек, завитков; использование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геометрических фигур; добавление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песка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насыщенности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цвета;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создание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рисунков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основе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геометрических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фигур: круга, овала,  квадрата, треугольника прямоугольника;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сюжетное рисование по предлагаемым темам и замыслу; "раскрашивание" рисунков.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Заключительный этап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подведение итогов работы по данной разработке,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итоговая диагностика по определенным критериям (приложение2).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30855"/>
            <a:ext cx="8643966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Приложение №2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Итоговая диагностика в конце учебного года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1.Фамилия, имя ребенка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2.Активность и самостоятельность в рисовании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3.Умение находить новые способы изображения ,  передавать в работах свои чувства.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4.Уровень формирования мелкой моторики.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Приложение№3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Примерный тематический план изобразительной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"Великолепные линии, интересные фигуры" (кол-во 4з.)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“Роспись песком” (знакомство с песком) 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“Волшебство линий” (Руки вместо кисточек и карандашей) 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“Морозные узоры. Узоры на стекле” (способы рисования линий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разной ширины)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“Чудесный овал”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Цикл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«Рисование с помощью трафарета, расчески» (кол-во 6з.)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"Морские обитатели"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"Лошади"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"Овощи"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"Фрукты".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"Листочки"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Цикл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"Сюжетное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рисование" (кол-во 27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571</Words>
  <Application>Microsoft Office PowerPoint</Application>
  <PresentationFormat>Экран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10</cp:revision>
  <dcterms:created xsi:type="dcterms:W3CDTF">2015-06-15T15:59:14Z</dcterms:created>
  <dcterms:modified xsi:type="dcterms:W3CDTF">2015-06-16T15:01:18Z</dcterms:modified>
</cp:coreProperties>
</file>