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F3C742-FA40-4A86-9E88-7CFF97590CBA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108723B-FA8B-49E8-9F91-AEB6E3C4F7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9" y="980728"/>
            <a:ext cx="7342981" cy="480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горихвост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Кутюр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383</dc:creator>
  <cp:lastModifiedBy>383</cp:lastModifiedBy>
  <cp:revision>1</cp:revision>
  <dcterms:created xsi:type="dcterms:W3CDTF">2012-11-20T04:37:35Z</dcterms:created>
  <dcterms:modified xsi:type="dcterms:W3CDTF">2013-03-20T10:18:07Z</dcterms:modified>
</cp:coreProperties>
</file>