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4" r:id="rId7"/>
    <p:sldId id="260" r:id="rId8"/>
    <p:sldId id="275" r:id="rId9"/>
    <p:sldId id="261" r:id="rId10"/>
    <p:sldId id="277" r:id="rId11"/>
    <p:sldId id="262" r:id="rId12"/>
    <p:sldId id="278" r:id="rId13"/>
    <p:sldId id="263" r:id="rId14"/>
    <p:sldId id="281" r:id="rId15"/>
    <p:sldId id="264" r:id="rId16"/>
    <p:sldId id="283" r:id="rId17"/>
    <p:sldId id="270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3366CC"/>
    <a:srgbClr val="FF0000"/>
    <a:srgbClr val="006666"/>
    <a:srgbClr val="0000CC"/>
    <a:srgbClr val="CC0066"/>
    <a:srgbClr val="422C16"/>
    <a:srgbClr val="0C788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6000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46144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«Игра – путь к познанию мира»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Д/сад №11 «Золотой петушок»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Саратовская область </a:t>
            </a:r>
            <a:r>
              <a:rPr lang="ru-RU" sz="2400" b="1" dirty="0" err="1" smtClean="0">
                <a:solidFill>
                  <a:srgbClr val="002060"/>
                </a:solidFill>
              </a:rPr>
              <a:t>Ртищевский</a:t>
            </a:r>
            <a:r>
              <a:rPr lang="ru-RU" sz="2400" b="1" dirty="0" smtClean="0">
                <a:solidFill>
                  <a:srgbClr val="002060"/>
                </a:solidFill>
              </a:rPr>
              <a:t> район  </a:t>
            </a:r>
            <a:r>
              <a:rPr lang="ru-RU" sz="2400" b="1" dirty="0" err="1" smtClean="0">
                <a:solidFill>
                  <a:srgbClr val="002060"/>
                </a:solidFill>
              </a:rPr>
              <a:t>г.Ртищево</a:t>
            </a:r>
            <a:r>
              <a:rPr lang="ru-RU" sz="2400" b="1" dirty="0" smtClean="0">
                <a:solidFill>
                  <a:srgbClr val="002060"/>
                </a:solidFill>
              </a:rPr>
              <a:t> 2015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ransition spd="med" advClick="0" advTm="18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Документация 2 младшая\фото\день открытых дверей\PC11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4006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37788"/>
      </p:ext>
    </p:extLst>
  </p:cSld>
  <p:clrMapOvr>
    <a:masterClrMapping/>
  </p:clrMapOvr>
  <p:transition spd="med" advClick="0" advTm="16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9900"/>
                </a:solidFill>
              </a:rPr>
              <a:t>Игра – чувства и действия ребенка</a:t>
            </a:r>
            <a:endParaRPr lang="ru-RU" sz="3600" i="1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2800" dirty="0" smtClean="0"/>
              <a:t>Иногда образ так захватывает ребенка, что он даже не отзывается на привычное обращение: «Я не Сережа, Я – капитан». Вместе с тем, он охотно действует в соответствии с отражаемым в игре образом: «Капитан ваш корабль скоро выйдет в открытое море».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Пользователь\AppData\Local\Microsoft\Windows\Temporary Internet Files\Content.Word\DSCN11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3285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842020"/>
      </p:ext>
    </p:extLst>
  </p:cSld>
  <p:clrMapOvr>
    <a:masterClrMapping/>
  </p:clrMapOvr>
  <p:transition spd="med" advClick="0" advTm="16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CC0066"/>
                </a:solidFill>
              </a:rPr>
              <a:t>Игра – речевое развитие </a:t>
            </a:r>
            <a:endParaRPr lang="ru-RU" sz="3600" i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400" dirty="0" smtClean="0"/>
              <a:t>Дети не играют молча. Даже тогда, когда ребенок один, Он разговаривает с игрушкой, ведет диалог с воображаемым участником игры, говорит за себя  и за маму,  за больного и врача,  и т.д. Речевое общение в процессе игры выполняет огромную роль. Общаясь, дети обмениваются мыслями, переживаниями, уточняют замысел и содержание игры. Словесный сговор в игре выполняем организованную функцию, содействует возникновению и укреплению взаимопонимания и дружбы между детьми, одинокого отношение к тем или иным фактам и явлениям окружающей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Документация 2 младшая\фото\день открытых дверей\PC11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726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6638"/>
      </p:ext>
    </p:extLst>
  </p:cSld>
  <p:clrMapOvr>
    <a:masterClrMapping/>
  </p:clrMapOvr>
  <p:transition spd="med" advClick="0" advTm="16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Игра – подражание взрослым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2400" dirty="0" smtClean="0"/>
              <a:t>Подражая в игре труду взрослых. Их поведению, дети никогда не остаются равнодушными. Впечатления жизни пробуждают у них разнообразные чувства, мечту о том, чтобы самим водить корабли, лечить больных. В игре обнаруживаются переживания ребенка, отношение к жизни. </a:t>
            </a:r>
          </a:p>
          <a:p>
            <a:r>
              <a:rPr lang="ru-RU" sz="2400" dirty="0" smtClean="0"/>
              <a:t>Таким образом, к игре детей побуждает стремление знакомиться с окружающим миров, активно действовать в общении со сверстниками, участвовать в жизни взрослых, осуществлять свои мечты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фото\Новая папка (4)\P717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965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3555"/>
      </p:ext>
    </p:extLst>
  </p:cSld>
  <p:clrMapOvr>
    <a:masterClrMapping/>
  </p:clrMapOvr>
  <p:transition spd="med" advClick="0" advTm="16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Спасибо, за внимание!!!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6146" name="Picture 2" descr="F:\Документация 2 младшая\фото\Новая папка\P228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1"/>
            <a:ext cx="295232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Игра – наиболее доступный для детей вид деятельности, способ переработки полученных из окружающего мира впечатлений, знаний. В игре ярко проявляются особенности мышления и воображения ребенка, его эмоциональность, активность, развивающаяся потребность в общении.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6355"/>
            <a:ext cx="16506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Отношения между детьми в игре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dirty="0" smtClean="0"/>
              <a:t>Характерным для игр, особенно сюжетно-ролевых, является наличие двух видов отношений между детьми – воображаемых, соответствующих сюжету, роли и реальных отношений участников совместной игры. В игре все стороны личности ребенка формируются в единстве и взаимодействии. Наблюдая за играющим ребенком. Можно узнать его интересы, представления об окружающей жизни, выявить особенности характера, отношение к другим детям,  взрослым.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окументация средняя группа\фото\все фото средняя группа\P206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1"/>
            <a:ext cx="4464496" cy="2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75902"/>
      </p:ext>
    </p:extLst>
  </p:cSld>
  <p:clrMapOvr>
    <a:masterClrMapping/>
  </p:clrMapOvr>
  <p:transition spd="med" advClick="0" advTm="16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Игра, как самостоятельная деятельность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2400" dirty="0" smtClean="0"/>
              <a:t>Игра – самостоятельная деятельность ребенка, в которой дети вступают в общение со сверстниками. Их объединяет общая цель,  совместные усилия к ее достижению, общие переживания.  Игровые переживания оставляют глубокий след в сознании ребенка и способствуют формированию добрых чувств, благородных стремлений, навыков коллективной жизни.</a:t>
            </a:r>
          </a:p>
          <a:p>
            <a:r>
              <a:rPr lang="ru-RU" sz="2400" dirty="0" smtClean="0"/>
              <a:t>Дети играют  из удовольствия, тем более, что в отличии от любой другой деятельности, здесь нет строгих правил.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\Новая папка (4)\P708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0405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7103"/>
      </p:ext>
    </p:extLst>
  </p:cSld>
  <p:clrMapOvr>
    <a:masterClrMapping/>
  </p:clrMapOvr>
  <p:transition spd="med" advClick="0" advTm="16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Игра – получение новых знаний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2400" dirty="0" smtClean="0"/>
              <a:t>Нередко игра служит поводом сообщения для дошкольников новых знаний, для расширения их кругозора. С развитием интереса к труду взрослых, к общественной жизни, к героическим подвигам людей, у детей появляются новые мечты о будущей профессию, стремлением подражать любимым людям.  Все это делает игру важным средством создания направленности личности ребенка, которая начинает складываться в дошкольном возрасте.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Пользователь\AppData\Local\Microsoft\Windows\Temporary Internet Files\Content.Word\DSCN08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33292"/>
            <a:ext cx="4536504" cy="25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357734"/>
      </p:ext>
    </p:extLst>
  </p:cSld>
  <p:clrMapOvr>
    <a:masterClrMapping/>
  </p:clrMapOvr>
  <p:transition spd="med" advClick="0" advTm="16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C0000"/>
                </a:solidFill>
              </a:rPr>
              <a:t>Игра – как метод воспитания</a:t>
            </a:r>
            <a:endParaRPr lang="ru-RU" sz="3600" b="1" i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400" dirty="0" smtClean="0"/>
              <a:t>Игра – важное средство эстетического воспитания дошкольников, так как в этой деятельности проявляется и  развивается творческое воображение, способность к замыслу, развивается ритм и красота движения; обдуманный подбор игрушек помогает формированию художественного вкуса. В процессе игры комната для ребенка может быть и морем и лесом, и станцией метро, и вагоном железной дороги. Дети придают обстановке то значение, какое обусловлено замыслом и содержанием игры. </a:t>
            </a:r>
            <a:endParaRPr lang="ru-RU" sz="24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569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 «Игра – путь к познанию мира»      Д/сад №11 «Золотой петушок»  Саратовская область Ртищевский район  г.Ртищево 2015 </vt:lpstr>
      <vt:lpstr>Презентация PowerPoint</vt:lpstr>
      <vt:lpstr>Отношения между детьми в игре</vt:lpstr>
      <vt:lpstr>Презентация PowerPoint</vt:lpstr>
      <vt:lpstr>Игра, как самостоятельная деятельность </vt:lpstr>
      <vt:lpstr>Презентация PowerPoint</vt:lpstr>
      <vt:lpstr>Игра – получение новых знаний</vt:lpstr>
      <vt:lpstr>Презентация PowerPoint</vt:lpstr>
      <vt:lpstr>Игра – как метод воспитания</vt:lpstr>
      <vt:lpstr>Презентация PowerPoint</vt:lpstr>
      <vt:lpstr>Игра – чувства и действия ребенка</vt:lpstr>
      <vt:lpstr>Презентация PowerPoint</vt:lpstr>
      <vt:lpstr>Игра – речевое развитие </vt:lpstr>
      <vt:lpstr>Презентация PowerPoint</vt:lpstr>
      <vt:lpstr>Игра – подражание взрослым </vt:lpstr>
      <vt:lpstr>Презентация PowerPoint</vt:lpstr>
      <vt:lpstr>Спасибо, за внимание!!!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Танюха</cp:lastModifiedBy>
  <cp:revision>743</cp:revision>
  <dcterms:created xsi:type="dcterms:W3CDTF">2010-05-23T14:28:12Z</dcterms:created>
  <dcterms:modified xsi:type="dcterms:W3CDTF">2015-06-13T11:10:38Z</dcterms:modified>
</cp:coreProperties>
</file>