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55242B-A7A1-45A8-99AC-16047CA99D50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30A770-2622-4A4B-B184-6E32709489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апе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5996" y="558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04808"/>
            <a:ext cx="4433873" cy="550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0152" y="2614101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сапёр</a:t>
            </a:r>
            <a:endParaRPr lang="ru-RU" sz="60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2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3" y="777102"/>
            <a:ext cx="8140313" cy="537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9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3224"/>
            <a:ext cx="7992888" cy="610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92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2736"/>
            <a:ext cx="76200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83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:split orient="vert"/>
      </p:transition>
    </mc:Choice>
    <mc:Fallback>
      <p:transition spd="slow" advClick="0" advTm="1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392</TotalTime>
  <Words>1</Words>
  <Application>Microsoft Office PowerPoint</Application>
  <PresentationFormat>Экран (4:3)</PresentationFormat>
  <Paragraphs>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383</dc:creator>
  <cp:lastModifiedBy>383</cp:lastModifiedBy>
  <cp:revision>9</cp:revision>
  <dcterms:created xsi:type="dcterms:W3CDTF">2013-02-26T10:58:45Z</dcterms:created>
  <dcterms:modified xsi:type="dcterms:W3CDTF">2013-02-26T17:46:16Z</dcterms:modified>
</cp:coreProperties>
</file>