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736304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Заказник </a:t>
            </a:r>
            <a:br>
              <a:rPr lang="ru-RU" sz="6000" b="1" dirty="0" smtClean="0"/>
            </a:br>
            <a:r>
              <a:rPr lang="ru-RU" sz="6000" b="1" dirty="0" smtClean="0"/>
              <a:t>«Журавлиная Родина»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5841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Гранит Л.Н.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МДОУ ЦРР д/с №4 «Березка»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Змееяд </a:t>
            </a:r>
            <a:endParaRPr lang="ru-RU" b="1" dirty="0"/>
          </a:p>
        </p:txBody>
      </p:sp>
      <p:pic>
        <p:nvPicPr>
          <p:cNvPr id="10242" name="Picture 2" descr="C:\Documents and Settings\Admin\Рабочий стол\Новая папка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605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/>
              <a:t>Бабочка торфяная желтушка</a:t>
            </a:r>
            <a:endParaRPr lang="ru-RU" b="1" dirty="0"/>
          </a:p>
        </p:txBody>
      </p:sp>
      <p:pic>
        <p:nvPicPr>
          <p:cNvPr id="11266" name="Picture 2" descr="C:\Documents and Settings\Admin\Рабочий стол\Новая папка\Новая папка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8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Бабочка торфяная голубянка</a:t>
            </a:r>
            <a:endParaRPr lang="ru-RU" b="1" dirty="0"/>
          </a:p>
        </p:txBody>
      </p:sp>
      <p:pic>
        <p:nvPicPr>
          <p:cNvPr id="12290" name="Picture 2" descr="C:\Documents and Settings\Admin\Рабочий стол\Новая папка\Новая папка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2" cy="56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1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Венерин башмачок</a:t>
            </a:r>
            <a:endParaRPr lang="ru-RU" b="1" dirty="0"/>
          </a:p>
        </p:txBody>
      </p:sp>
      <p:pic>
        <p:nvPicPr>
          <p:cNvPr id="13314" name="Picture 2" descr="C:\Documents and Settings\Admin\Рабочий стол\Новая папка\Новая папка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0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b="1" dirty="0" smtClean="0"/>
              <a:t>Таежная </a:t>
            </a:r>
            <a:r>
              <a:rPr lang="ru-RU" b="1" dirty="0" err="1" smtClean="0"/>
              <a:t>шикша</a:t>
            </a:r>
            <a:endParaRPr lang="ru-RU" b="1" dirty="0"/>
          </a:p>
        </p:txBody>
      </p:sp>
      <p:pic>
        <p:nvPicPr>
          <p:cNvPr id="14338" name="Picture 2" descr="C:\Documents and Settings\Admin\Рабочий стол\Новая папка\Новая папка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6630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9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Карликовая береза</a:t>
            </a:r>
            <a:endParaRPr lang="ru-RU" b="1" dirty="0"/>
          </a:p>
        </p:txBody>
      </p:sp>
      <p:pic>
        <p:nvPicPr>
          <p:cNvPr id="1026" name="Picture 2" descr="C:\Documents and Settings\Admin\Рабочий стол\Новая папка\Новая папка\карликовая бере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Морошка </a:t>
            </a:r>
            <a:endParaRPr lang="ru-RU" b="1" dirty="0"/>
          </a:p>
        </p:txBody>
      </p:sp>
      <p:pic>
        <p:nvPicPr>
          <p:cNvPr id="2050" name="Picture 2" descr="C:\Documents and Settings\Admin\Рабочий стол\Новая папка\Новая папка\моро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832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6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778098"/>
          </a:xfrm>
        </p:spPr>
        <p:txBody>
          <a:bodyPr/>
          <a:lstStyle/>
          <a:p>
            <a:r>
              <a:rPr lang="ru-RU" b="1" dirty="0" smtClean="0"/>
              <a:t>Орхидеи </a:t>
            </a:r>
            <a:endParaRPr lang="ru-RU" b="1" dirty="0"/>
          </a:p>
        </p:txBody>
      </p:sp>
      <p:pic>
        <p:nvPicPr>
          <p:cNvPr id="15362" name="Picture 2" descr="C:\Documents and Settings\Admin\Рабочий стол\Новая папка\Новая папка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79307"/>
            <a:ext cx="3816424" cy="5724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Рабочий стол\Новая папка\Новая папка\17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20480" cy="5760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4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Большой вальдшнеп</a:t>
            </a:r>
            <a:endParaRPr lang="ru-RU" b="1" dirty="0"/>
          </a:p>
        </p:txBody>
      </p:sp>
      <p:pic>
        <p:nvPicPr>
          <p:cNvPr id="16386" name="Picture 2" descr="C:\Documents and Settings\Admin\Рабочий стол\Новая папка\Новая папка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776864" cy="5767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5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Серый журавль</a:t>
            </a:r>
            <a:endParaRPr lang="ru-RU" b="1" dirty="0"/>
          </a:p>
        </p:txBody>
      </p:sp>
      <p:pic>
        <p:nvPicPr>
          <p:cNvPr id="17410" name="Picture 2" descr="C:\Documents and Settings\Admin\Рабочий стол\Новая папка\Новая папка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472608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8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детей с заказником  «Журавлиная Родина».</a:t>
            </a:r>
          </a:p>
          <a:p>
            <a:r>
              <a:rPr lang="ru-RU" dirty="0" smtClean="0"/>
              <a:t>Познакомить  с  растительным и животным миром болота.</a:t>
            </a:r>
          </a:p>
          <a:p>
            <a:r>
              <a:rPr lang="ru-RU" dirty="0" smtClean="0"/>
              <a:t>Воспитывать любовь к природе родного края.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Птенец серого журавля</a:t>
            </a:r>
            <a:endParaRPr lang="ru-RU" b="1" dirty="0"/>
          </a:p>
        </p:txBody>
      </p:sp>
      <p:pic>
        <p:nvPicPr>
          <p:cNvPr id="4" name="Picture 3" descr="C:\Documents and Settings\Admin\Рабочий стол\Новая папка\Новая папка\19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8136904" cy="5424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6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Засев поля</a:t>
            </a:r>
            <a:endParaRPr lang="ru-RU" b="1" dirty="0"/>
          </a:p>
        </p:txBody>
      </p:sp>
      <p:pic>
        <p:nvPicPr>
          <p:cNvPr id="18434" name="Picture 2" descr="C:\Documents and Settings\Admin\Рабочий стол\Новая папка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832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0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Экскурсия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D:\Мои документы\Мои рисунки\Фото\Журавлиная Родина сентябрь 2010\IMG_2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800" cy="54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ои документы\Мои рисунки\Фото\Журавлиная Родина сентябрь 2010\IMG_2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752528" cy="3564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Мои документы\Мои рисунки\Фото\Журавлиная Родина сентябрь 2010\IMG_24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854" y="2996952"/>
            <a:ext cx="4825375" cy="3619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5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Заказник «Журавлиная Родина»</a:t>
            </a:r>
            <a:endParaRPr lang="ru-RU" sz="4000" b="1" dirty="0"/>
          </a:p>
        </p:txBody>
      </p:sp>
      <p:pic>
        <p:nvPicPr>
          <p:cNvPr id="1026" name="Picture 2" descr="C:\Documents and Settings\Admin\Рабочий стол\Новая папка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3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Медведь</a:t>
            </a:r>
            <a:endParaRPr lang="ru-RU" b="1" dirty="0"/>
          </a:p>
        </p:txBody>
      </p:sp>
      <p:pic>
        <p:nvPicPr>
          <p:cNvPr id="2050" name="Picture 2" descr="C:\Documents and Settings\Admin\Рабочий стол\Новая папка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6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Выдра</a:t>
            </a:r>
            <a:endParaRPr lang="ru-RU" b="1" dirty="0"/>
          </a:p>
        </p:txBody>
      </p:sp>
      <p:pic>
        <p:nvPicPr>
          <p:cNvPr id="3074" name="Picture 2" descr="C:\Documents and Settings\Admin\Рабочий стол\Новая папка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48872" cy="5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2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Скопа </a:t>
            </a:r>
            <a:endParaRPr lang="ru-RU" b="1" dirty="0"/>
          </a:p>
        </p:txBody>
      </p:sp>
      <p:pic>
        <p:nvPicPr>
          <p:cNvPr id="5122" name="Picture 2" descr="C:\Documents and Settings\Admin\Рабочий стол\Новая папка\Новая папка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616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Филин </a:t>
            </a:r>
            <a:endParaRPr lang="ru-RU" b="1" dirty="0"/>
          </a:p>
        </p:txBody>
      </p:sp>
      <p:pic>
        <p:nvPicPr>
          <p:cNvPr id="6146" name="Picture 2" descr="C:\Documents and Settings\Admin\Рабочий стол\Новая папка\Новая папк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5718" cy="58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Орлан белохвостый</a:t>
            </a:r>
            <a:endParaRPr lang="ru-RU" b="1" dirty="0"/>
          </a:p>
        </p:txBody>
      </p:sp>
      <p:pic>
        <p:nvPicPr>
          <p:cNvPr id="8194" name="Picture 2" descr="C:\Documents and Settings\Admin\Рабочий стол\Новая папка\Новая папка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431" y="1124744"/>
            <a:ext cx="606590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9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Сокол-сапсан</a:t>
            </a:r>
            <a:endParaRPr lang="ru-RU" b="1" dirty="0"/>
          </a:p>
        </p:txBody>
      </p:sp>
      <p:pic>
        <p:nvPicPr>
          <p:cNvPr id="9218" name="Picture 2" descr="C:\Documents and Settings\Admin\Рабочий стол\Новая папка\Новая пап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60828" cy="5832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55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73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Заказник  «Журавлиная Родина»</vt:lpstr>
      <vt:lpstr>Задачи</vt:lpstr>
      <vt:lpstr>Заказник «Журавлиная Родина»</vt:lpstr>
      <vt:lpstr>Медведь</vt:lpstr>
      <vt:lpstr>Выдра</vt:lpstr>
      <vt:lpstr>Скопа </vt:lpstr>
      <vt:lpstr>Филин </vt:lpstr>
      <vt:lpstr>Орлан белохвостый</vt:lpstr>
      <vt:lpstr>Сокол-сапсан</vt:lpstr>
      <vt:lpstr>Змееяд </vt:lpstr>
      <vt:lpstr>Бабочка торфяная желтушка</vt:lpstr>
      <vt:lpstr>Бабочка торфяная голубянка</vt:lpstr>
      <vt:lpstr>Венерин башмачок</vt:lpstr>
      <vt:lpstr>Таежная шикша</vt:lpstr>
      <vt:lpstr>Карликовая береза</vt:lpstr>
      <vt:lpstr>Морошка </vt:lpstr>
      <vt:lpstr>Орхидеи </vt:lpstr>
      <vt:lpstr>Большой вальдшнеп</vt:lpstr>
      <vt:lpstr>Серый журавль</vt:lpstr>
      <vt:lpstr>Птенец серого журавля</vt:lpstr>
      <vt:lpstr>Засев поля</vt:lpstr>
      <vt:lpstr>Экскурсия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Северный</cp:lastModifiedBy>
  <cp:revision>15</cp:revision>
  <dcterms:modified xsi:type="dcterms:W3CDTF">2015-06-05T08:14:08Z</dcterms:modified>
</cp:coreProperties>
</file>