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548680"/>
            <a:ext cx="74888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Рекомендации для родителей:</a:t>
            </a:r>
          </a:p>
          <a:p>
            <a:pPr algn="ctr"/>
            <a:r>
              <a:rPr lang="ru-RU" sz="2800" b="1" i="1" dirty="0" smtClean="0"/>
              <a:t>к</a:t>
            </a:r>
            <a:r>
              <a:rPr lang="ru-RU" sz="2800" b="1" i="1" dirty="0" smtClean="0"/>
              <a:t>ак правильно формировать и закреплять культурно-гигиенические </a:t>
            </a:r>
            <a:r>
              <a:rPr lang="ru-RU" sz="2800" b="1" i="1" smtClean="0"/>
              <a:t>навыки  </a:t>
            </a:r>
            <a:r>
              <a:rPr lang="ru-RU" sz="2800" b="1" i="1" dirty="0" smtClean="0"/>
              <a:t>у детей младшего возраста.</a:t>
            </a:r>
          </a:p>
          <a:p>
            <a:pPr algn="ctr"/>
            <a:endParaRPr lang="ru-RU" sz="2800" b="1" i="1" dirty="0" smtClean="0"/>
          </a:p>
          <a:p>
            <a:pPr algn="ctr"/>
            <a:endParaRPr lang="ru-RU" sz="2800" b="1" i="1" dirty="0" smtClean="0"/>
          </a:p>
          <a:p>
            <a:pPr algn="ctr"/>
            <a:r>
              <a:rPr lang="ru-RU" sz="2000" b="1" dirty="0" smtClean="0"/>
              <a:t>Воспитатель </a:t>
            </a:r>
            <a:r>
              <a:rPr lang="ru-RU" sz="2000" b="1" dirty="0" err="1" smtClean="0"/>
              <a:t>Демидина</a:t>
            </a:r>
            <a:r>
              <a:rPr lang="ru-RU" sz="2000" b="1" dirty="0" smtClean="0"/>
              <a:t> И.Н.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288" y="404813"/>
            <a:ext cx="11525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Принять ребенка таким каков он есть, не бороться с ним, не принуждать к чему-либо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4664"/>
            <a:ext cx="504056" cy="604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Как отучить ребенка от вредных привычек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775" y="4941888"/>
            <a:ext cx="1368425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Применять отвлекающие моменты (например, вместо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соски-ломтик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яблока, сухарик)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775" y="2205038"/>
            <a:ext cx="1368425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Повышать степень самостоятельности ребенка, активно формировать у него полезные привычки, они постепенно вытесняют, замещают вредные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775" y="188913"/>
            <a:ext cx="1368425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Ставить в пример  взрослого, старших детей, а также сверстников в группе, у которых вредных привычек нет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2349500"/>
            <a:ext cx="1152525" cy="208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Договориться с родителями о совместных действиях и придерживаться одинаковых требований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4581525"/>
            <a:ext cx="1152525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 браться за все привычки сразу, не спешить, отучили от одной - принимайтесь за другую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59338" y="188913"/>
            <a:ext cx="1225550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Показать, сколько пищи нужно набирать в ложку. Как открывать рот и класть туда еду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60648"/>
            <a:ext cx="504056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Обучение ребенка самостоятельному приему пищи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59338" y="2060575"/>
            <a:ext cx="1225550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препятство-вать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попыткам самостоятельности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308850" y="4221163"/>
            <a:ext cx="1366838" cy="223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Разговаривать конкретно и доступно, пояснять все действия, называть блюда и их признаки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9338" y="4005263"/>
            <a:ext cx="1225550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 называть много качественных признаков, иначе ребенок начнет путаться в определениях и не будет обращать внимание  на слова взрослого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08850" y="2205038"/>
            <a:ext cx="1295400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Предлагать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самостоятель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-но есть хлеб, который  ребенок держит в левой руке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308850" y="260350"/>
            <a:ext cx="1295400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Докармливать, если ребенок устает есть сам</a:t>
            </a:r>
          </a:p>
        </p:txBody>
      </p:sp>
      <p:cxnSp>
        <p:nvCxnSpPr>
          <p:cNvPr id="18" name="Прямая со стрелкой 17"/>
          <p:cNvCxnSpPr>
            <a:endCxn id="3" idx="3"/>
          </p:cNvCxnSpPr>
          <p:nvPr/>
        </p:nvCxnSpPr>
        <p:spPr>
          <a:xfrm flipH="1" flipV="1">
            <a:off x="1547813" y="1304925"/>
            <a:ext cx="360362" cy="36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1547813" y="5516563"/>
            <a:ext cx="360362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1547813" y="3284538"/>
            <a:ext cx="360362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6084888" y="5229225"/>
            <a:ext cx="358775" cy="36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6084888" y="2924175"/>
            <a:ext cx="358775" cy="36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6084888" y="1125538"/>
            <a:ext cx="358775" cy="34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411413" y="1268413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948488" y="5373688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948488" y="3068638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948488" y="1196975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411413" y="5589588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411413" y="3284538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850" y="260350"/>
            <a:ext cx="482441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Правильное обучение детей  раннего возраста умыванию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908720"/>
            <a:ext cx="504056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Сначала предложить ребенку выполнять действия самостоятельно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908720"/>
            <a:ext cx="648072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У каждого малыша в соответствии с особенностями темперамента свой  темп деятельности, поэтому торопить его не следует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908720"/>
            <a:ext cx="504056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Положительная оценка взрослым действий ребенка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908720"/>
            <a:ext cx="504056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Активное участие взрослого с разрешения ребенка </a:t>
            </a:r>
          </a:p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(Могу я тебе помочь?)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908720"/>
            <a:ext cx="720080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Если ребенку трудно (из-за несовершенства координации движений), показать ему, как нужно умываться, разделив процедуру на несколько операций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908720"/>
            <a:ext cx="504056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Поддерживать интерес детей к  умыванию (игровые ситуации, художественное слово)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35696" y="908720"/>
            <a:ext cx="504056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Наблюдать за действиями сверстников</a:t>
            </a:r>
          </a:p>
        </p:txBody>
      </p:sp>
      <p:cxnSp>
        <p:nvCxnSpPr>
          <p:cNvPr id="30" name="Прямая со стрелкой 29"/>
          <p:cNvCxnSpPr>
            <a:endCxn id="10" idx="0"/>
          </p:cNvCxnSpPr>
          <p:nvPr/>
        </p:nvCxnSpPr>
        <p:spPr>
          <a:xfrm flipH="1">
            <a:off x="576263" y="692150"/>
            <a:ext cx="34925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331913" y="692150"/>
            <a:ext cx="36512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051050" y="692150"/>
            <a:ext cx="3651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2700338" y="692150"/>
            <a:ext cx="34925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4787900" y="692150"/>
            <a:ext cx="3651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067175" y="692150"/>
            <a:ext cx="3651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419475" y="692150"/>
            <a:ext cx="3651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580112" y="260648"/>
            <a:ext cx="432048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Первая ступень к чистоплотности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372225" y="188913"/>
            <a:ext cx="2592388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 10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мес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ребенок не понимает, чего от него хотят. Нельзя заставлять его долго сидеть на горшке в ожидании события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72225" y="1341438"/>
            <a:ext cx="2592388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 втором году жизни ребенок начинает осознавать, как  сильно он любит  ласкового, доброго взрослого, и ему нравиться доставлять взрослому удовольствие. У ребенка появляется желание научиться пользоваться горшком в угоду  взрослому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372225" y="3284538"/>
            <a:ext cx="2592388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Во второй половине второго года малыш  обычно уже сообщает о своих желаниях звуками, движениями.  Нужно вовремя их заметить. Поощрение, внимание взрослого очень важны в процессе приобретения нового навыка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372225" y="4941888"/>
            <a:ext cx="2592388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Ребенок стремиться подражать. Поэтому, глядя  на сверстников, пользующихся горшками, малыш сам садится на горшок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372225" y="6092825"/>
            <a:ext cx="2592388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Необходима удобная одежда для снятия и одевания</a:t>
            </a:r>
          </a:p>
        </p:txBody>
      </p:sp>
      <p:cxnSp>
        <p:nvCxnSpPr>
          <p:cNvPr id="25" name="Прямая со стрелкой 24"/>
          <p:cNvCxnSpPr>
            <a:endCxn id="49" idx="1"/>
          </p:cNvCxnSpPr>
          <p:nvPr/>
        </p:nvCxnSpPr>
        <p:spPr>
          <a:xfrm flipV="1">
            <a:off x="6011863" y="692150"/>
            <a:ext cx="360362" cy="73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011863" y="2133600"/>
            <a:ext cx="36036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011863" y="4005263"/>
            <a:ext cx="360362" cy="71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6011863" y="5589588"/>
            <a:ext cx="360362" cy="71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011863" y="6308725"/>
            <a:ext cx="360362" cy="73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397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2015-06-28T11:41:23Z</dcterms:created>
  <dcterms:modified xsi:type="dcterms:W3CDTF">2015-06-28T11:56:05Z</dcterms:modified>
</cp:coreProperties>
</file>