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5" autoAdjust="0"/>
    <p:restoredTop sz="94576" autoAdjust="0"/>
  </p:normalViewPr>
  <p:slideViewPr>
    <p:cSldViewPr>
      <p:cViewPr varScale="1">
        <p:scale>
          <a:sx n="71" d="100"/>
          <a:sy n="71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A454E7-51E9-4746-85E9-0E75A0785F5F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ДЕТСКИЕ МУЗЫКАЛЬНЫЕ ИНСТРУМЕНТЫ В ДОУ</a:t>
            </a:r>
            <a:endParaRPr lang="ru-RU" sz="280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МОРЕВА Е.Н.</a:t>
            </a:r>
            <a:endParaRPr lang="ru-RU" sz="2800" dirty="0"/>
          </a:p>
        </p:txBody>
      </p:sp>
      <p:pic>
        <p:nvPicPr>
          <p:cNvPr id="12" name="Рисунок 11" descr="uytuytuytu_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"/>
            <a:ext cx="10141290" cy="642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Детские музыкальные инструменты в ДОУ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607220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МОРЕВА Е.Н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5715016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Музыкальный руководитель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4-004-Gruppy-detskikh-muzykalnykh-instrument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05-Gruppy-detskikh-muzykalnykh-instrumentov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zykalnye_instrumenty_svoimi_rukami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142852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Игрушки-самоделки!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6108407_111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0"/>
            <a:ext cx="4786346" cy="68703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21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ДЕТСКИЕ МУЗЫКАЛЬНЫЕ ИНСТРУМЕНТЫ В ДОУ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13</cp:revision>
  <dcterms:created xsi:type="dcterms:W3CDTF">2015-05-26T19:08:57Z</dcterms:created>
  <dcterms:modified xsi:type="dcterms:W3CDTF">2015-05-26T21:15:39Z</dcterms:modified>
</cp:coreProperties>
</file>