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707" autoAdjust="0"/>
  </p:normalViewPr>
  <p:slideViewPr>
    <p:cSldViewPr>
      <p:cViewPr varScale="1">
        <p:scale>
          <a:sx n="65" d="100"/>
          <a:sy n="65" d="100"/>
        </p:scale>
        <p:origin x="-150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С Незнайкой на Луну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Содержимое 3" descr="нез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412776"/>
            <a:ext cx="5832648" cy="4392488"/>
          </a:xfrm>
        </p:spPr>
      </p:pic>
    </p:spTree>
  </p:cSld>
  <p:clrMapOvr>
    <a:masterClrMapping/>
  </p:clrMapOvr>
  <p:transition advClick="0" advTm="300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3008313" cy="14351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/>
            </a:r>
            <a:br>
              <a:rPr lang="ru-RU" sz="2400" dirty="0" smtClean="0">
                <a:solidFill>
                  <a:schemeClr val="tx2"/>
                </a:solidFill>
              </a:rPr>
            </a:br>
            <a:r>
              <a:rPr lang="ru-RU" sz="2400" dirty="0" smtClean="0">
                <a:solidFill>
                  <a:schemeClr val="tx2"/>
                </a:solidFill>
              </a:rPr>
              <a:t/>
            </a:r>
            <a:br>
              <a:rPr lang="ru-RU" sz="2400" dirty="0" smtClean="0">
                <a:solidFill>
                  <a:schemeClr val="tx2"/>
                </a:solidFill>
              </a:rPr>
            </a:br>
            <a:r>
              <a:rPr lang="ru-RU" sz="2400" dirty="0" smtClean="0">
                <a:solidFill>
                  <a:schemeClr val="tx2"/>
                </a:solidFill>
              </a:rPr>
              <a:t/>
            </a:r>
            <a:br>
              <a:rPr lang="ru-RU" sz="2400" dirty="0" smtClean="0">
                <a:solidFill>
                  <a:schemeClr val="tx2"/>
                </a:solidFill>
              </a:rPr>
            </a:br>
            <a:r>
              <a:rPr lang="ru-RU" sz="2400" dirty="0" smtClean="0">
                <a:solidFill>
                  <a:schemeClr val="tx2"/>
                </a:solidFill>
              </a:rPr>
              <a:t/>
            </a:r>
            <a:br>
              <a:rPr lang="ru-RU" sz="2400" dirty="0" smtClean="0">
                <a:solidFill>
                  <a:schemeClr val="tx2"/>
                </a:solidFill>
              </a:rPr>
            </a:br>
            <a:r>
              <a:rPr lang="ru-RU" sz="2400" dirty="0" smtClean="0">
                <a:solidFill>
                  <a:schemeClr val="tx2"/>
                </a:solidFill>
              </a:rPr>
              <a:t/>
            </a:r>
            <a:br>
              <a:rPr lang="ru-RU" sz="2400" dirty="0" smtClean="0">
                <a:solidFill>
                  <a:schemeClr val="tx2"/>
                </a:solidFill>
              </a:rPr>
            </a:b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5" name="Содержимое 4" descr="7447935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5856" y="404664"/>
            <a:ext cx="5544616" cy="554461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435100"/>
            <a:ext cx="2952327" cy="4691063"/>
          </a:xfrm>
        </p:spPr>
        <p:txBody>
          <a:bodyPr>
            <a:normAutofit fontScale="92500"/>
          </a:bodyPr>
          <a:lstStyle/>
          <a:p>
            <a:r>
              <a:rPr lang="ru-RU" sz="3600" b="1" dirty="0" smtClean="0"/>
              <a:t>Луна-это самое близкое к нашей планете небесное тело</a:t>
            </a:r>
            <a:r>
              <a:rPr lang="ru-RU" sz="3600" b="1" dirty="0" smtClean="0"/>
              <a:t>.</a:t>
            </a:r>
            <a:endParaRPr lang="ru-RU" sz="3600" b="1" dirty="0" smtClean="0"/>
          </a:p>
          <a:p>
            <a:r>
              <a:rPr lang="ru-RU" sz="3600" b="1" dirty="0" smtClean="0"/>
              <a:t>Выглядит Луна как большой шар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</p:spTree>
  </p:cSld>
  <p:clrMapOvr>
    <a:masterClrMapping/>
  </p:clrMapOvr>
  <p:transition advClick="0" advTm="3000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1359290171_0_61f7c_8f0691b4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404664"/>
            <a:ext cx="5245422" cy="532859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Луна кажется нам очень большой, но на самом деле она в 4 раза меньше Земли</a:t>
            </a:r>
            <a:endParaRPr lang="ru-RU" sz="3200" b="1" dirty="0"/>
          </a:p>
        </p:txBody>
      </p:sp>
    </p:spTree>
  </p:cSld>
  <p:clrMapOvr>
    <a:masterClrMapping/>
  </p:clrMapOvr>
  <p:transition advClick="0" advTm="3000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b1a0f41224126388bd108f9b5a9ffdf7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836712"/>
            <a:ext cx="5317430" cy="496855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3200" dirty="0" smtClean="0">
              <a:solidFill>
                <a:schemeClr val="tx2"/>
              </a:solidFill>
            </a:endParaRPr>
          </a:p>
          <a:p>
            <a:r>
              <a:rPr lang="ru-RU" sz="3200" b="1" dirty="0" smtClean="0"/>
              <a:t>Поверхность Луны покрыта мельчайшем песком-лунной пылью</a:t>
            </a:r>
            <a:endParaRPr lang="ru-RU" sz="3200" b="1" dirty="0"/>
          </a:p>
        </p:txBody>
      </p:sp>
    </p:spTree>
  </p:cSld>
  <p:clrMapOvr>
    <a:masterClrMapping/>
  </p:clrMapOvr>
  <p:transition advClick="0" advTm="3000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aya-ayak-basildigi-yalan-mi-yalan-apollo-van-allen-insanlik-icin-buyuk-bir-adim-9841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476672"/>
            <a:ext cx="5245422" cy="532859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3200" b="1" dirty="0" smtClean="0"/>
              <a:t>На поверхности Луны есть лунные кратеры-это ямы, которые образовались от падения огромных камней- метеоритов.</a:t>
            </a:r>
            <a:endParaRPr lang="ru-RU" sz="3200" b="1" dirty="0"/>
          </a:p>
        </p:txBody>
      </p:sp>
    </p:spTree>
  </p:cSld>
  <p:clrMapOvr>
    <a:masterClrMapping/>
  </p:clrMapOvr>
  <p:transition advTm="3000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87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19872" y="260648"/>
            <a:ext cx="5400600" cy="604867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2962671" cy="516225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На Луне нет воздуха, а значит нет растений и животных. Там стоит полная тишина, раз нетвоздуха, нельзя услышать и звуки. Даже миетеориты на Луне падают бесшумно.</a:t>
            </a:r>
            <a:endParaRPr lang="ru-RU" sz="2800" b="1" dirty="0"/>
          </a:p>
        </p:txBody>
      </p:sp>
    </p:spTree>
  </p:cSld>
  <p:clrMapOvr>
    <a:masterClrMapping/>
  </p:clrMapOvr>
  <p:transition advClick="0" advTm="3000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space_027-cro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404664"/>
            <a:ext cx="5317430" cy="604867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090244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Луна-это единственноенеесное тело, на котором побывал человек. 19 июля 1969 года американский корабль «Апполон 11» доставил на Луну  троих астронавтов.</a:t>
            </a:r>
            <a:endParaRPr lang="ru-RU" sz="2800" b="1" dirty="0"/>
          </a:p>
        </p:txBody>
      </p:sp>
    </p:spTree>
  </p:cSld>
  <p:clrMapOvr>
    <a:masterClrMapping/>
  </p:clrMapOvr>
  <p:transition advClick="0" advTm="3000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700" b="1" dirty="0" smtClean="0"/>
              <a:t>Астронавты вышли на поверхность Луны</a:t>
            </a:r>
            <a:r>
              <a:rPr lang="ru-RU" sz="2700" b="1" dirty="0" smtClean="0"/>
              <a:t>, </a:t>
            </a:r>
            <a:r>
              <a:rPr lang="ru-RU" sz="2700" b="1" dirty="0" smtClean="0"/>
              <a:t>установили там несколько научных приборов,взяли образцы лунных пород,поездили</a:t>
            </a:r>
            <a:r>
              <a:rPr lang="ru-RU" sz="2700" b="1" dirty="0" smtClean="0"/>
              <a:t> </a:t>
            </a:r>
            <a:r>
              <a:rPr lang="ru-RU" sz="2700" b="1" dirty="0" smtClean="0"/>
              <a:t>на лунном вездеходе и верпнулись обратно на корабль.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00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72816"/>
            <a:ext cx="4038600" cy="4104456"/>
          </a:xfrm>
        </p:spPr>
      </p:pic>
      <p:pic>
        <p:nvPicPr>
          <p:cNvPr id="6" name="Содержимое 5" descr="368683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72816"/>
            <a:ext cx="4038600" cy="4104456"/>
          </a:xfrm>
        </p:spPr>
      </p:pic>
    </p:spTree>
  </p:cSld>
  <p:clrMapOvr>
    <a:masterClrMapping/>
  </p:clrMapOvr>
  <p:transition advClick="0" advTm="5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лун.jpe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>
          <a:xfrm>
            <a:off x="1115616" y="332656"/>
            <a:ext cx="6840760" cy="475252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229200"/>
            <a:ext cx="5486400" cy="1296144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Сейчас ученые продолжают изучать Луну и другие небесные тела.</a:t>
            </a:r>
            <a:endParaRPr lang="ru-RU" sz="2800" b="1" dirty="0"/>
          </a:p>
        </p:txBody>
      </p:sp>
    </p:spTree>
  </p:cSld>
  <p:clrMapOvr>
    <a:masterClrMapping/>
  </p:clrMapOvr>
  <p:transition advClick="0" advTm="3000"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124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 Незнайкой на Луну</vt:lpstr>
      <vt:lpstr>     </vt:lpstr>
      <vt:lpstr>Слайд 3</vt:lpstr>
      <vt:lpstr>Слайд 4</vt:lpstr>
      <vt:lpstr>Слайд 5</vt:lpstr>
      <vt:lpstr>Слайд 6</vt:lpstr>
      <vt:lpstr>Слайд 7</vt:lpstr>
      <vt:lpstr>  Астронавты вышли на поверхность Луны, установили там несколько научных приборов,взяли образцы лунных пород,поездили на лунном вездеходе и верпнулись обратно на корабль. 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Луна-это самое близкое к нашейп</dc:title>
  <dc:creator>Дмитрий Романов</dc:creator>
  <cp:lastModifiedBy>Дмитрий Романов</cp:lastModifiedBy>
  <cp:revision>8</cp:revision>
  <dcterms:created xsi:type="dcterms:W3CDTF">2015-06-03T20:33:15Z</dcterms:created>
  <dcterms:modified xsi:type="dcterms:W3CDTF">2015-06-05T14:55:50Z</dcterms:modified>
</cp:coreProperties>
</file>