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1" r:id="rId4"/>
    <p:sldId id="262" r:id="rId5"/>
    <p:sldId id="264" r:id="rId6"/>
    <p:sldId id="265" r:id="rId7"/>
    <p:sldId id="267" r:id="rId8"/>
    <p:sldId id="281" r:id="rId9"/>
    <p:sldId id="280" r:id="rId10"/>
    <p:sldId id="275" r:id="rId11"/>
    <p:sldId id="277" r:id="rId12"/>
    <p:sldId id="279" r:id="rId13"/>
    <p:sldId id="278" r:id="rId14"/>
    <p:sldId id="273" r:id="rId15"/>
    <p:sldId id="274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42DAE-1C1C-4C2E-827F-59C0B8ED7F52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DFD58-0C76-4831-A474-F73F2F417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DFD58-0C76-4831-A474-F73F2F4176F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0017-8C2B-4B39-9C4D-F09FDC654222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7E2A-F938-4082-86B8-878CCA0E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0017-8C2B-4B39-9C4D-F09FDC654222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7E2A-F938-4082-86B8-878CCA0E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0017-8C2B-4B39-9C4D-F09FDC654222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7E2A-F938-4082-86B8-878CCA0E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0017-8C2B-4B39-9C4D-F09FDC654222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7E2A-F938-4082-86B8-878CCA0E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0017-8C2B-4B39-9C4D-F09FDC654222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7E2A-F938-4082-86B8-878CCA0E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0017-8C2B-4B39-9C4D-F09FDC654222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7E2A-F938-4082-86B8-878CCA0E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0017-8C2B-4B39-9C4D-F09FDC654222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7E2A-F938-4082-86B8-878CCA0E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0017-8C2B-4B39-9C4D-F09FDC654222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7E2A-F938-4082-86B8-878CCA0E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0017-8C2B-4B39-9C4D-F09FDC654222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7E2A-F938-4082-86B8-878CCA0E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0017-8C2B-4B39-9C4D-F09FDC654222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7E2A-F938-4082-86B8-878CCA0E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0017-8C2B-4B39-9C4D-F09FDC654222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7E2A-F938-4082-86B8-878CCA0E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E0017-8C2B-4B39-9C4D-F09FDC654222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87E2A-F938-4082-86B8-878CCA0E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5984" y="357166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Подгоренский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/с №2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28736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на тему: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«Обитатели аквариума»</a:t>
            </a:r>
          </a:p>
          <a:p>
            <a:endParaRPr lang="ru-RU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Выполнила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воспитатель 1кк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Романько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Е.Н.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п.г.т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Подгоренский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Изображение 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071546"/>
            <a:ext cx="4429156" cy="3000396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286248" y="5072074"/>
            <a:ext cx="45720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Рыбка плавает в водичке,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Рыбке весело играть,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Рыбка, рыбка озорница,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хочу с тобой играть!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071546"/>
            <a:ext cx="378618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Плаваю под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мостиком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виляю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хвостиком.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земле не хожу,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Рот есть,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 не говорю,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Глаза есть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мигаю,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Крылья есть – не летаю.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это?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0"/>
            <a:ext cx="5981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Загадывание загадок о рыбке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Изображение 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143116"/>
            <a:ext cx="4714940" cy="32147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9" y="0"/>
            <a:ext cx="47863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нам из сказки приплыла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 царицею была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рыба не простая,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рыбка (Золотая).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6143644"/>
            <a:ext cx="6750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Д/И «Загадай желание для золотой рыбки»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Изображение 1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1714488"/>
            <a:ext cx="4071966" cy="3071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166" y="214290"/>
            <a:ext cx="6501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«Водное царство»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5286388"/>
            <a:ext cx="5500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Рыбки плавают только в воде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не гуляют больше нигде!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Изображение 1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643050"/>
            <a:ext cx="2643206" cy="3714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214290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Знакомство с обитателями морей и рек.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14942" y="1928802"/>
            <a:ext cx="36433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Беседа: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«Условия необходимые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жизни рыб»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основании этих результатов можно сделать вывод, что уровень интереса детей младшего дошкольного возраста к исследовательской деятельности в познании флоры и фауны аквариума значительно вырос. Дети стали различать рыбок, познакомились с условиями их обитания, научились ухаживать за  декоративными рыбками. 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Данный проект подтвердил, что и в дальнейшем необходимо способствовать слиянию ребенка с природой, формировать эстетическое отношение к ней, углублять знания, совершенствовать навыки, поддерживать индивидуальность. И тогда ребенок проявит интерес к познавательно-исследовательской деятельности, будет самостоятельно и творчески осваивать новые способы исследований.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0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  <a:r>
              <a:rPr lang="ru-RU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Марковская М. М. «Уголок природы      в детском саду: Книга воспитателя детского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сада», Москва, «Просвещение»,      1989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Николаева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Н «Создание условий      для экологического воспитания детей», Москва,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«Просвещение», 1993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Николаева С. Н. «Игра 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экологическое воспитание», // «Дошкольное воспитание», №12, 1994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Николаева С. Н. «Формирование      начал экологической культуры», // «Дошкольное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воспитание», 1994 г., №7.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Рыжков Н. А. «Экологическое      воспитание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детском саду», Москва, «Карапуз», 2001г.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ыжова Н. А. «Наш дом –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природа»,      // «Дошкольное воспитание», 1994 г., №7.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Саморукова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П.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«Как знакомить      дошкольников с природой», Москва, «Просвещение», 1983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2571744"/>
            <a:ext cx="75103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 проекта:  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познавательный.</a:t>
            </a:r>
          </a:p>
          <a:p>
            <a:pPr algn="just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 исследовательский.</a:t>
            </a:r>
          </a:p>
          <a:p>
            <a:pPr algn="just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Участники проекта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 дети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младшей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группы, воспитатели группы.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 реализации проекта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апрель-   (1неделя)                         </a:t>
            </a:r>
          </a:p>
          <a:p>
            <a:pPr algn="just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(краткосрочный).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исследования: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интереса к исследовательской деятельности в процессе   знакомства с обитателями аквариума.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Задачи: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учить детей ухаживать за  аквариумными рыбками, познакомить с особенностями их питания и содержания в аквариуме.</a:t>
            </a:r>
          </a:p>
          <a:p>
            <a:pPr algn="just">
              <a:buNone/>
            </a:pPr>
            <a:r>
              <a:rPr lang="ru-RU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Развивающие: 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развивать познавательные и творческие способности детей; формировать осознанно-правильное отношение к природным явлениям и объектам.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воспитывать бережное, заботливое  отношение к  обитателям     аквариума.</a:t>
            </a:r>
            <a:endParaRPr lang="ru-RU" sz="2800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1.Подготовительный  этап.</a:t>
            </a:r>
          </a:p>
          <a:p>
            <a:pPr algn="just">
              <a:buNone/>
            </a:pPr>
            <a:endParaRPr lang="ru-RU" sz="20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Сбор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художественной литературы: стихи, загадки, пословицы, поговорки, рассказы, сказки о рыбках, аквариуме.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Подбор оборудования для искусственного аквариума.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Изготовление сухого аквариума для групповой комнаты.</a:t>
            </a:r>
          </a:p>
          <a:p>
            <a:pPr algn="just">
              <a:buNone/>
            </a:pP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Исследовательский этап.</a:t>
            </a:r>
          </a:p>
          <a:p>
            <a:pPr algn="just">
              <a:buNone/>
            </a:pP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Замена воды в аквариуме. Опытно-экспериментальная деятельность: «Условия, необходимые для жизни обитателей аквариума», «Разнообразие обитателей аквариума».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Занятия с детьми: «Золотая рыбка», «Меняем воду в аквариуме».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дидактических игр «Рыбки из геометрических фигур», «Загадай желание для золотой рыбки».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Чтение детям стихов, загадок, сказок о рыбках.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Рассматривание иллюстраций, картин с изображением различных видов рыб(сравнить их по цвету, форме, размеру, среде обитания).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Беседы о том, как ухаживать за обитателями аквариума.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Проведение  подвижной игры «Плавающие рыбки».</a:t>
            </a:r>
          </a:p>
          <a:p>
            <a:pPr algn="just">
              <a:buNone/>
            </a:pP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3.Заключительный этап.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результаты: 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Обогащение знаний детей о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жителях подводного царства;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умение устанавливать взаимосвязь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между размером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животного и условиями обитании; знакомство с правилами ухода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аквариумными рыбками.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детей появится интерес к обитателям аквариума. Они смогут наблюдать за растительным и животным миром аквариума, узнают особенности строения тела рыб, научаться правильно ухаживать за ними. Дети узнают много интересного из жизни декоративных рыбок, исследуют опытным путем условия необходимые для их существования . Дети научаться наблюдать и делать  первые выводы.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9058" y="214291"/>
            <a:ext cx="4820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Этот дом не деревянный,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из камня этот дом,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прозрачный, он стеклянный,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 рыбок  живет в нем.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Изображение 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428868"/>
            <a:ext cx="4643470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14612" y="-68996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Рисунок 5" descr="Изображение 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785794"/>
            <a:ext cx="3214710" cy="2143140"/>
          </a:xfrm>
          <a:prstGeom prst="rect">
            <a:avLst/>
          </a:prstGeom>
        </p:spPr>
      </p:pic>
      <p:pic>
        <p:nvPicPr>
          <p:cNvPr id="7" name="Рисунок 6" descr="Изображение 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786190"/>
            <a:ext cx="3214710" cy="22145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14942" y="642918"/>
            <a:ext cx="3429024" cy="5708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Аквариум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аквариум!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Кусочек дна морского!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Аквариум, аквариум!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не видал такого: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рыбки золотые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Резвятся в глубине,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Желания простые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Рождаются во мне: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Хотел бы я, как рыбки,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плавать и нырять,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быть таким же гибким,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хвостиком вилять!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Изображение 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071678"/>
            <a:ext cx="2500330" cy="3357586"/>
          </a:xfrm>
          <a:prstGeom prst="rect">
            <a:avLst/>
          </a:prstGeom>
        </p:spPr>
      </p:pic>
      <p:pic>
        <p:nvPicPr>
          <p:cNvPr id="6" name="Рисунок 5" descr="Изображение 1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142984"/>
            <a:ext cx="3000396" cy="2214578"/>
          </a:xfrm>
          <a:prstGeom prst="rect">
            <a:avLst/>
          </a:prstGeom>
        </p:spPr>
      </p:pic>
      <p:pic>
        <p:nvPicPr>
          <p:cNvPr id="8" name="Рисунок 7" descr="Изображение 1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4000504"/>
            <a:ext cx="3071834" cy="2366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4174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Рассматривание аквариумов и рыбок в экологической комнате.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4404"/>
            <a:ext cx="9144000" cy="7572404"/>
          </a:xfrm>
          <a:prstGeom prst="rect">
            <a:avLst/>
          </a:prstGeom>
        </p:spPr>
      </p:pic>
      <p:pic>
        <p:nvPicPr>
          <p:cNvPr id="5" name="Рисунок 4" descr="Изображение 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785794"/>
            <a:ext cx="5072098" cy="4000552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4929198"/>
            <a:ext cx="68580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наш аквариум,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маленькие джунгли.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рыбки плавают, алые, как угли!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726</Words>
  <Application>Microsoft Office PowerPoint</Application>
  <PresentationFormat>Экран (4:3)</PresentationFormat>
  <Paragraphs>103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2013-04-23T18:54:29Z</dcterms:created>
  <dcterms:modified xsi:type="dcterms:W3CDTF">2015-06-09T08:25:43Z</dcterms:modified>
</cp:coreProperties>
</file>