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33" d="100"/>
          <a:sy n="33" d="100"/>
        </p:scale>
        <p:origin x="-5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0FB328-D0D7-4354-B74A-591755852B2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B35C39-96B9-4732-94C0-915717F97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://www.edu.severodvinsk.ru/after_school/obl_www/2012/work/belaeva/Animal.htm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du.severodvinsk.ru/after_school/obl_www/2012/work/belaeva/Animal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edu.severodvinsk.ru/after_school/obl_www/2012/work/belaeva/Animal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600976" cy="869947"/>
          </a:xfrm>
        </p:spPr>
        <p:txBody>
          <a:bodyPr>
            <a:normAutofit/>
          </a:bodyPr>
          <a:lstStyle/>
          <a:p>
            <a:r>
              <a:rPr lang="ru-RU" dirty="0" smtClean="0"/>
              <a:t>Природа крайнего Севера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http://im2-tub-ru.yandex.net/i?id=422704932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8612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im4-tub-ru.yandex.net/i?id=121160374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3071834" cy="200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m4-tub-ru.yandex.net/i?id=141273073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736"/>
            <a:ext cx="266225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Северное сияние</a:t>
            </a:r>
            <a:endParaRPr lang="ru-RU" dirty="0"/>
          </a:p>
        </p:txBody>
      </p:sp>
      <p:pic>
        <p:nvPicPr>
          <p:cNvPr id="3" name="Picture 2" descr="http://im7-tub-ru.yandex.net/i?id=97988983-6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2473">
            <a:off x="1018331" y="151050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im1-tub-ru.yandex.net/i?id=146371750-6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00050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im7-tub-ru.yandex.net/i?id=313977493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4129">
            <a:off x="5123462" y="917030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im0-tub-ru.yandex.net/i?id=421690228-2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9" y="4143380"/>
            <a:ext cx="2900369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Растения Крайнего Севера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http://im2-tub-ru.yandex.net/i?id=537506982-2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74607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500034" y="3357562"/>
            <a:ext cx="147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Камнеломка </a:t>
            </a:r>
            <a:endParaRPr lang="ru-RU" dirty="0"/>
          </a:p>
        </p:txBody>
      </p:sp>
      <p:pic>
        <p:nvPicPr>
          <p:cNvPr id="3074" name="Picture 2" descr="http://www.edu.severodvinsk.ru/after_school/obl_www/2012/work/belaeva/ber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286512" y="3286124"/>
            <a:ext cx="2286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Карликовая береза</a:t>
            </a:r>
            <a:endParaRPr lang="ru-RU" dirty="0"/>
          </a:p>
        </p:txBody>
      </p:sp>
      <p:pic>
        <p:nvPicPr>
          <p:cNvPr id="3076" name="Picture 4" descr="http://www.edu.severodvinsk.ru/after_school/obl_www/2012/work/belaeva/m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496"/>
            <a:ext cx="250033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86446" y="6000768"/>
            <a:ext cx="162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Полярный мак</a:t>
            </a:r>
            <a:endParaRPr lang="ru-RU" dirty="0"/>
          </a:p>
        </p:txBody>
      </p:sp>
      <p:pic>
        <p:nvPicPr>
          <p:cNvPr id="15" name="Picture 2" descr="http://www.edu.severodvinsk.ru/after_school/obl_www/2012/work/belaeva/yag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143240" y="5929330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Ягель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im5-tub-ru.yandex.net/i?id=140517030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6529">
            <a:off x="754395" y="962620"/>
            <a:ext cx="3218121" cy="2413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im6-tub-ru.yandex.net/i?id=204616190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8" y="785794"/>
            <a:ext cx="3143270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://shkolnie.ru/pars_docs/refs/34/33493/33493_html_m22f891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3332">
            <a:off x="4527772" y="3522171"/>
            <a:ext cx="3991345" cy="2667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http://www.ecoindustry.ru/i/photo/243/b_12687214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342902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Животные Крайнего Севера</a:t>
            </a:r>
            <a:endParaRPr lang="ru-RU" dirty="0"/>
          </a:p>
        </p:txBody>
      </p:sp>
      <p:pic>
        <p:nvPicPr>
          <p:cNvPr id="15368" name="Picture 8" descr="http://im6-tub-ru.yandex.net/i?id=378832457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3071834" cy="204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im0-tub-ru.yandex.net/i?id=187080316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http://im2-tub-ru.yandex.net/i?id=36659617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142984"/>
            <a:ext cx="3143272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571868" y="6000768"/>
            <a:ext cx="181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/>
              </a:rPr>
              <a:t>Медведь Белый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428736"/>
            <a:ext cx="80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/>
              </a:rPr>
              <a:t>Морж</a:t>
            </a:r>
            <a:endParaRPr lang="ru-RU" dirty="0"/>
          </a:p>
        </p:txBody>
      </p:sp>
      <p:pic>
        <p:nvPicPr>
          <p:cNvPr id="1026" name="Picture 2" descr="http://im2-tub-ru.yandex.net/i?id=16765343-2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214422"/>
            <a:ext cx="2928959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0034" y="3429000"/>
            <a:ext cx="23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/>
              </a:rPr>
              <a:t>Тюлень Гренландский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2285992"/>
            <a:ext cx="192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лень Северный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edu.severodvinsk.ru/after_school/obl_www/2012/work/belaeva/o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57148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2"/>
              </a:rPr>
              <a:t>Песец</a:t>
            </a:r>
            <a:endParaRPr lang="ru-RU" dirty="0"/>
          </a:p>
        </p:txBody>
      </p:sp>
      <p:pic>
        <p:nvPicPr>
          <p:cNvPr id="5" name="Picture 20" descr="http://im1-tub-ru.yandex.net/i?id=81785340-6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928670"/>
            <a:ext cx="3429024" cy="232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im0-tub-ru.yandex.net/i?id=390532290-0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2004" y="3500438"/>
            <a:ext cx="31146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715140" y="5786454"/>
            <a:ext cx="1753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2"/>
              </a:rPr>
              <a:t>Заяц Полярный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Крайнего Севера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1714488"/>
            <a:ext cx="888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упик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edu.severodvinsk.ru/after_school/obl_www/2012/work/belaeva/typ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201598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www.edu.severodvinsk.ru/after_school/obl_www/2012/work/belaeva/cha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1276" y="1428736"/>
            <a:ext cx="2453657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58016" y="3857628"/>
            <a:ext cx="181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2"/>
              </a:rPr>
              <a:t>Чайка Полярная</a:t>
            </a:r>
            <a:endParaRPr lang="ru-RU" dirty="0"/>
          </a:p>
        </p:txBody>
      </p:sp>
      <p:pic>
        <p:nvPicPr>
          <p:cNvPr id="7" name="Picture 16" descr="http://im5-tub-ru.yandex.net/i?id=90700594-6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00504"/>
            <a:ext cx="3005146" cy="239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3571876"/>
            <a:ext cx="13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2"/>
              </a:rPr>
              <a:t>Сова Белая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3-tub-ru.yandex.net/i?id=209230399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810026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6" descr="http://im7-tub-ru.yandex.net/i?id=141230228-2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337715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12" descr="http://im2-tub-ru.yandex.net/i?id=483669759-3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71942"/>
            <a:ext cx="3956220" cy="246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34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Природа крайнего Севера</vt:lpstr>
      <vt:lpstr>Северное сияние</vt:lpstr>
      <vt:lpstr> Растения Крайнего Севера  </vt:lpstr>
      <vt:lpstr>Слайд 4</vt:lpstr>
      <vt:lpstr>Животные Крайнего Севера</vt:lpstr>
      <vt:lpstr>Слайд 6</vt:lpstr>
      <vt:lpstr>Птицы Крайнего Севера</vt:lpstr>
      <vt:lpstr>Слайд 8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крайнего Севера</dc:title>
  <dc:creator>Дмитрий Каленюк</dc:creator>
  <cp:lastModifiedBy>Ира</cp:lastModifiedBy>
  <cp:revision>13</cp:revision>
  <dcterms:created xsi:type="dcterms:W3CDTF">2014-01-18T07:25:22Z</dcterms:created>
  <dcterms:modified xsi:type="dcterms:W3CDTF">2014-01-20T06:22:50Z</dcterms:modified>
</cp:coreProperties>
</file>