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7" r:id="rId9"/>
    <p:sldId id="268" r:id="rId10"/>
    <p:sldId id="272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-10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71538" y="1500174"/>
            <a:ext cx="7143800" cy="37147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Естественнонаучное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космическое развитие по системе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арии</a:t>
            </a: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Монтессори</a:t>
            </a:r>
            <a:endParaRPr kumimoji="0" lang="ru-RU" sz="4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 descr="I:\Конкурс Вслед за Монтессори\PB260133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20207" t="8336" r="19031" b="9192"/>
          <a:stretch>
            <a:fillRect/>
          </a:stretch>
        </p:blipFill>
        <p:spPr bwMode="auto">
          <a:xfrm>
            <a:off x="1285852" y="1122257"/>
            <a:ext cx="6500858" cy="57357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714480" y="214290"/>
            <a:ext cx="5572164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ru-RU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Материал: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Дубио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 3 лет)</a:t>
            </a:r>
            <a:endParaRPr kumimoji="0" lang="ru-RU" sz="1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/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928662" y="1000108"/>
            <a:ext cx="7572428" cy="44402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Дубио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(с 3 лет)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Дубио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» – это планшет (окошко), изготовленный из ДВП и оргстекла. Слева оргстекло покрыто самоклеющейся непрозрачной пленкой и проделано четыре отверстия. Справа вставляется перфокарта с заданием. На перфокарте (шторке) слева – четыре отверстия, совпадающие с отверстиями на оргстекле. Набор перфокарт по сериям.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прямая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– подбор и классификация предметов по ряду признаков, 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косвенная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- анализ изображений, развитие зрительного восприятия, сложных движений, запоминание последовательности действий, контроль и координация движений, развитие самостоятельности</a:t>
            </a: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+mj-lt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71472" y="1142984"/>
            <a:ext cx="7972452" cy="42973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У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пражнения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материалом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Дубио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Классификация предметов по форме, цвету.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Классификация диких и домашних животных.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Классификация птиц (перелетные, зимующие, домашние).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Классификация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овощей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фруктов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Классификация транспорта (водный, воздушный, наземный).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Счет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пересчет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предметов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Закрепление знаний цифр и букв.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Нахождение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буквы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элементу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Нахождение картинки на заданную букву, цифру.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Чтение слов и соотнесения с картинкой.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Чтение предложений и соотнесение с картинкой.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т.д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28596" y="1214422"/>
            <a:ext cx="8229600" cy="39401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+mj-lt"/>
              <a:ea typeface="+mj-ea"/>
              <a:cs typeface="+mj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Презентация создана на основе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методических материалов педагогов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Белгородской области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областного конкурса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«Вслед за Марией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…»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Автор: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Сочкалова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Наталья Алексеевна,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педагог-психолог муниципального бюджетного дошкольного образовательного учреждения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«Центр развития ребенка - детский сад «Солнышко»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г. Бирюча» Красногвардейского района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Белгородской области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+mj-lt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/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500042"/>
            <a:ext cx="7643866" cy="57864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Центральная идея космического воспитания – познание человека во всем многообразии и сложности, его места в культуре, истории, природе. Микрокосмос – это я, мой дом, моя мама, моя школа. Макрокосмос – тысячи других прекрасных жизней, имеющих такие же права, как и 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Мария </a:t>
            </a:r>
            <a:r>
              <a:rPr kumimoji="0" lang="ru-RU" sz="20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Монтессори</a:t>
            </a: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показала, как работая с детьми, выучить малыша быть наблюдательным, восхищаться даже самой незначительной частичкой мира, будь то цветок или муравейник, не только понимать гармонию природы, но и беречь ее, работать с книгами, выражать свои мысли разными способами: с помощью письма, речи, живописи, скульптуры, жестов. Сделать так, чтобы размышления о мире и жизни стали ежедневной привычкой.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Ребенок получает первые знания о физике, химии, биологии, географии, астрономии и многом другом.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571480"/>
            <a:ext cx="7786742" cy="4154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Предметно - средовая модель образования  - это уникальная  педагогическая система, созданная великим итальянским педагогом Марией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Монтессори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 суть которой в том, что педагог создаёт и располагает в группе  дидактические материалы, впоследствии названные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автодидактическими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 т.е.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самообучающими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. Дети, выбирая по своим интересом материалы, действуют с ними и «вычерпывают» нужное содержание, которое уточняется педагогом.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39401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Дидактический материал: Временная лента «Возникновение планет»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(3-6 лет).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Прямая цель: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познакомить детей с историей появления планет, и их элементарных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свойствах;поэтапное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ознакомление с историей возникновения планет: 1) взрыв в космосе, 2)возникновение частиц, 3) объединение частиц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вгруппы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4) объединение групп частиц в планеты, 5) формирование солнечной системы, 6) планета Земля – наш дом.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Косвенная цель: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формирование  системы глаз – рука; развитие тактильных ощущений при ощупывании предметов, формирование понятий: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гладкий-шершавый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мягкий – жесткий, круг, овал; пополнение словарного запаса: планета, космос, частица, взрыв, орбита, Земля, Солнце; Интенсивная тренировка тонкой моторики для подготовки к письму. Развитие и закрепление мускульного механизма, координации рук и глаз; развивать координацию, чувство равновесия у детей.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" name="Рисунок 5" descr="C:\Users\Admin\Desktop\конкурс\Беличенко Я.Е\фото к контурсу\IMG_2100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445876"/>
            <a:ext cx="3212154" cy="241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57200" y="274638"/>
            <a:ext cx="8229600" cy="2297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Дидактический материал: «Звездное небо»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(6 лет)</a:t>
            </a:r>
          </a:p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Прямая цель: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при визуальном виде  просмотра  пособия сверху рассмотреть картину реального расположения звезд на небе. При просмотре через отверстие рассмотреть картину водимого расположения звезд на небе.</a:t>
            </a:r>
          </a:p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Косвенная цель: п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роявление интереса к данной области знаний. Направление своих усилий на их изучение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52387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15827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Дидактическая игра: «Солнечная система»</a:t>
            </a: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( 5-7 лет)</a:t>
            </a:r>
            <a:endParaRPr kumimoji="0" lang="ru-RU" sz="1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прямая: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Познакомить детей с Солнечной системой.</a:t>
            </a:r>
          </a:p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косвенная: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Развивать у детей мыслительную деятельность, ориентировку в пространстве, внимание, моторику, речь. </a:t>
            </a:r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71678"/>
            <a:ext cx="5429288" cy="3557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21542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Дидактическая игра: «Где мы живем?»</a:t>
            </a: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( 5-7 лет)</a:t>
            </a:r>
            <a:endParaRPr kumimoji="0" lang="ru-RU" sz="1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(прямая).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Получить элементарные географические представления: планета Земля, Евразия, Россия, Белгородская область, город Белгород. Узнать, что больше, что меньше.</a:t>
            </a:r>
          </a:p>
          <a:p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(косвенная).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Упражнение в составлении целого из частей, в сравнении по величине. </a:t>
            </a:r>
          </a:p>
          <a:p>
            <a:endParaRPr lang="ru-RU" b="1" dirty="0" smtClean="0"/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 descr="20141204_114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43182"/>
            <a:ext cx="5214974" cy="39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14290"/>
            <a:ext cx="8229600" cy="2500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Дидактическая игра: «Кто где живет?»</a:t>
            </a: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(5-6 лет)</a:t>
            </a:r>
            <a:endParaRPr kumimoji="0" lang="ru-RU" sz="1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just"/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Знакомить  детей  с  многообразием  природы;  с  растениями  различных  климатических  зон.  Показать  взаимодействие  живой  и  неживой  природы.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Закреплять  умение  использовать  обобщенные  способы  обследования  объектов  с  помощью  специально  разработанной  системы  сенсорных  эталонов,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перцептивных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действий.</a:t>
            </a:r>
            <a:endParaRPr lang="ru-RU" b="1" dirty="0" smtClean="0"/>
          </a:p>
          <a:p>
            <a:pPr lvl="0"/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3" descr="шутенков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86058"/>
            <a:ext cx="3643338" cy="38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Документы\126 фоны для презентаций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Дидактическая игра: «Кто где живет?»</a:t>
            </a: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(5-6 лет)</a:t>
            </a:r>
            <a:endParaRPr kumimoji="0" lang="ru-RU" sz="16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/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шутенк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357298"/>
            <a:ext cx="4047499" cy="469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672</Words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  Дидактический материал: Временная лента «Возникновение планет» (3-6 лет). Прямая цель: познакомить детей с историей появления планет, и их элементарных свойствах;поэтапное ознакомление с историей возникновения планет: 1) взрыв в космосе, 2)возникновение частиц, 3) объединение частиц вгруппы, 4) объединение групп частиц в планеты, 5) формирование солнечной системы, 6) планета Земля – наш дом. Косвенная цель: формирование  системы глаз – рука; развитие тактильных ощущений при ощупывании предметов, формирование понятий: гладкий-шершавый, мягкий – жесткий, круг, овал; пополнение словарного запаса: планета, космос, частица, взрыв, орбита, Земля, Солнце; Интенсивная тренировка тонкой моторики для подготовки к письму. Развитие и закрепление мускульного механизма, координации рук и глаз; развивать координацию, чувство равновесия у детей.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X</cp:lastModifiedBy>
  <cp:revision>100</cp:revision>
  <dcterms:created xsi:type="dcterms:W3CDTF">2015-04-07T07:07:35Z</dcterms:created>
  <dcterms:modified xsi:type="dcterms:W3CDTF">2015-05-31T12:55:18Z</dcterms:modified>
</cp:coreProperties>
</file>