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1500198"/>
          </a:xfrm>
        </p:spPr>
        <p:txBody>
          <a:bodyPr/>
          <a:lstStyle/>
          <a:p>
            <a:pPr algn="ctr"/>
            <a:r>
              <a:rPr lang="ru-RU" dirty="0" smtClean="0"/>
              <a:t>«Русские горки»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Воспитатель                                                          высшей квалификационной категории            с.п. «Д/с «</a:t>
            </a:r>
            <a:r>
              <a:rPr lang="ru-RU" sz="2800" dirty="0" err="1" smtClean="0"/>
              <a:t>Гвоздичка</a:t>
            </a:r>
            <a:r>
              <a:rPr lang="ru-RU" sz="2800" dirty="0" smtClean="0"/>
              <a:t>» г.о.Новокуйбышевск                               </a:t>
            </a:r>
            <a:r>
              <a:rPr lang="ru-RU" sz="2800" dirty="0" err="1" smtClean="0"/>
              <a:t>Макарцова</a:t>
            </a:r>
            <a:r>
              <a:rPr lang="ru-RU" sz="2800" dirty="0" smtClean="0"/>
              <a:t> Марина Васильевна      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Что такое «Русские горки?»,</a:t>
            </a:r>
            <a:br>
              <a:rPr lang="ru-RU" sz="2400" dirty="0" smtClean="0"/>
            </a:br>
            <a:r>
              <a:rPr lang="ru-RU" sz="2400" dirty="0" smtClean="0"/>
              <a:t>правила безопасности</a:t>
            </a:r>
            <a:endParaRPr lang="ru-RU" sz="2400" dirty="0"/>
          </a:p>
        </p:txBody>
      </p:sp>
      <p:pic>
        <p:nvPicPr>
          <p:cNvPr id="4" name="Содержимое 3" descr="1338048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346850" cy="56944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Конструкция аттракциона</a:t>
            </a:r>
            <a:endParaRPr lang="ru-RU" sz="2800" dirty="0"/>
          </a:p>
        </p:txBody>
      </p:sp>
      <p:pic>
        <p:nvPicPr>
          <p:cNvPr id="4" name="Содержимое 3" descr="f4df8_Hills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263210" cy="551274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Эмоции людей</a:t>
            </a:r>
            <a:endParaRPr lang="ru-RU" sz="2800" dirty="0"/>
          </a:p>
        </p:txBody>
      </p:sp>
      <p:pic>
        <p:nvPicPr>
          <p:cNvPr id="5" name="Рисунок 4" descr="3900_5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4743454" cy="3400558"/>
          </a:xfrm>
          <a:prstGeom prst="rect">
            <a:avLst/>
          </a:prstGeom>
        </p:spPr>
      </p:pic>
      <p:pic>
        <p:nvPicPr>
          <p:cNvPr id="6" name="Рисунок 5" descr="720378_Wadq0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071810"/>
            <a:ext cx="4500594" cy="3621907"/>
          </a:xfrm>
          <a:prstGeom prst="rect">
            <a:avLst/>
          </a:prstGeom>
        </p:spPr>
      </p:pic>
      <p:pic>
        <p:nvPicPr>
          <p:cNvPr id="4" name="Содержимое 3" descr="pic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08961" y="857232"/>
            <a:ext cx="3857653" cy="25717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Радость </a:t>
            </a:r>
            <a:endParaRPr lang="ru-RU" sz="3600" dirty="0"/>
          </a:p>
        </p:txBody>
      </p:sp>
      <p:pic>
        <p:nvPicPr>
          <p:cNvPr id="4" name="Содержимое 3" descr="feelings-emotions-faces-56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14859" t="11282" r="56776" b="72928"/>
          <a:stretch>
            <a:fillRect/>
          </a:stretch>
        </p:blipFill>
        <p:spPr>
          <a:xfrm>
            <a:off x="928662" y="2143116"/>
            <a:ext cx="4399077" cy="3714776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928802"/>
            <a:ext cx="928694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71654bcb6ba13cb40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4130" t="5208" r="56746" b="66667"/>
          <a:stretch>
            <a:fillRect/>
          </a:stretch>
        </p:blipFill>
        <p:spPr>
          <a:xfrm>
            <a:off x="6215073" y="2143116"/>
            <a:ext cx="2225161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Удивление и страх</a:t>
            </a:r>
            <a:endParaRPr lang="ru-RU" sz="3600" dirty="0"/>
          </a:p>
        </p:txBody>
      </p:sp>
      <p:pic>
        <p:nvPicPr>
          <p:cNvPr id="4" name="Содержимое 3" descr="feelings-emotions-faces-56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61521" t="45787" r="10499" b="38300"/>
          <a:stretch>
            <a:fillRect/>
          </a:stretch>
        </p:blipFill>
        <p:spPr>
          <a:xfrm>
            <a:off x="785786" y="3286124"/>
            <a:ext cx="3643338" cy="3143272"/>
          </a:xfrm>
        </p:spPr>
      </p:pic>
      <p:pic>
        <p:nvPicPr>
          <p:cNvPr id="6" name="Рисунок 5" descr="feelings-emotions-faces-561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63544" t="28020" r="14447" b="55581"/>
          <a:stretch>
            <a:fillRect/>
          </a:stretch>
        </p:blipFill>
        <p:spPr>
          <a:xfrm>
            <a:off x="5286380" y="3000372"/>
            <a:ext cx="3033734" cy="3429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3286124"/>
            <a:ext cx="64294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928934"/>
            <a:ext cx="8572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71654bcb6ba13cb40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56746" t="36458" r="5479" b="36458"/>
          <a:stretch>
            <a:fillRect/>
          </a:stretch>
        </p:blipFill>
        <p:spPr>
          <a:xfrm>
            <a:off x="1000100" y="1214422"/>
            <a:ext cx="2000264" cy="18573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7224" y="107154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71654bcb6ba13cb40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58095" t="5208" r="4130" b="66667"/>
          <a:stretch>
            <a:fillRect/>
          </a:stretch>
        </p:blipFill>
        <p:spPr>
          <a:xfrm>
            <a:off x="6500826" y="1142984"/>
            <a:ext cx="2000264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Образец </a:t>
            </a:r>
            <a:endParaRPr lang="ru-RU" sz="3200" dirty="0"/>
          </a:p>
        </p:txBody>
      </p:sp>
      <p:pic>
        <p:nvPicPr>
          <p:cNvPr id="1026" name="Picture 2" descr="F:\МОЁ\план-конспекты\img15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06" y="1643050"/>
            <a:ext cx="8581761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34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«Русские горки»</vt:lpstr>
      <vt:lpstr>Что такое «Русские горки?», правила безопасности</vt:lpstr>
      <vt:lpstr>Конструкция аттракциона</vt:lpstr>
      <vt:lpstr>Эмоции людей</vt:lpstr>
      <vt:lpstr>Радость </vt:lpstr>
      <vt:lpstr>Удивление и страх</vt:lpstr>
      <vt:lpstr>Образец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«Русские горки»</dc:title>
  <dc:creator>User</dc:creator>
  <cp:lastModifiedBy>User</cp:lastModifiedBy>
  <cp:revision>5</cp:revision>
  <dcterms:created xsi:type="dcterms:W3CDTF">2014-12-11T05:16:17Z</dcterms:created>
  <dcterms:modified xsi:type="dcterms:W3CDTF">2014-12-11T05:49:47Z</dcterms:modified>
</cp:coreProperties>
</file>