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7450-BB8D-43A8-8C56-56B1AB79BA22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FF35F-4241-452B-9CCF-BF6E61083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FF35F-4241-452B-9CCF-BF6E610837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F84FE5-BAFF-46A7-B6EF-976905A2B470}" type="datetimeFigureOut">
              <a:rPr lang="ru-RU" smtClean="0"/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AA2422-B705-4E8F-972A-2DE9269D25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6768752" cy="2664296"/>
          </a:xfrm>
        </p:spPr>
        <p:txBody>
          <a:bodyPr>
            <a:normAutofit fontScale="92500"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    День </a:t>
            </a:r>
            <a:r>
              <a:rPr lang="ru-RU" sz="7200" b="1" dirty="0" smtClean="0">
                <a:solidFill>
                  <a:srgbClr val="002060"/>
                </a:solidFill>
              </a:rPr>
              <a:t>России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      12 </a:t>
            </a:r>
            <a:r>
              <a:rPr lang="ru-RU" sz="7200" b="1" dirty="0" smtClean="0">
                <a:solidFill>
                  <a:srgbClr val="002060"/>
                </a:solidFill>
              </a:rPr>
              <a:t>июня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31.olx.ua/images_slandocomua/69335965_1_644x461_kupit-flagi-rossii-v-donetske-150-grn-donet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47" y="2780928"/>
            <a:ext cx="2088232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gaflag.ru/images/flags/flag_17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83" y="548680"/>
            <a:ext cx="2120009" cy="148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orldmapfinder.com/Images/FlagImages/Mal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" y="2153709"/>
            <a:ext cx="2160239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mericanseasons.ru/wp-content/uploads/2015/02/usa_flag_01_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81" y="799413"/>
            <a:ext cx="2036374" cy="14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o3.imgsmail.ru/imgpreview?key=6194db0fdb7ac2df&amp;mb=imgdb_preview_6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1767"/>
            <a:ext cx="2232248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go4.imgsmail.ru/imgpreview?key=29e6538149e451d0&amp;mb=imgdb_preview_8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96" y="2253604"/>
            <a:ext cx="2225427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флаг Грец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70" y="2996952"/>
            <a:ext cx="2090883" cy="148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флаг Египт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767"/>
            <a:ext cx="2160239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флаг Испан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60" y="4507177"/>
            <a:ext cx="21071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флаг Итали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783" y="5129808"/>
            <a:ext cx="1932560" cy="16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флаг Кита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6" y="4701838"/>
            <a:ext cx="2129260" cy="15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флаг Мексики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215558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hkolazhizni.ru/img/content/i74/74538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8953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diary.ru/userdir/2/5/7/1/2571055/70934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7" y="2204864"/>
            <a:ext cx="2627784" cy="2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ourism-i-otdyh.ru/img/egypt_gerb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4222"/>
            <a:ext cx="212341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ельг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22565"/>
            <a:ext cx="2193032" cy="21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олгар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5" y="0"/>
            <a:ext cx="20490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Бразил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230415" cy="22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Венгри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01133"/>
            <a:ext cx="1728192" cy="21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Вьетнам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80" y="4968190"/>
            <a:ext cx="1905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Греци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41" y="5377172"/>
            <a:ext cx="1905000" cy="14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Израил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8" y="460799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c/3/77/807/77807148_large_Moskv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1178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01.ru/files/users/images/18/9d/189dfb67d5aecca60bfd9aa678590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" y="260648"/>
            <a:ext cx="4601229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novosib.fotki.yandex.ru/get/27/easyflying.1/0_15312_3d5ced49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errify.narod.ru/foto/avto/200706piter/images/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4" y="260648"/>
            <a:ext cx="415260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thnospb.ru/photo/events/c7fda0a559e164a195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46989"/>
            <a:ext cx="3168352" cy="2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-2008-07.photosight.ru/09/2751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5406"/>
            <a:ext cx="3055690" cy="21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.liveinternet.ru/images/attach/c/2/64/47/64047711_narod_russiahor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5" y="116632"/>
            <a:ext cx="3096343" cy="2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dn01.ru/files/users/images/44/57/44575634f8058e9a48f29c8e07efaf0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632086"/>
            <a:ext cx="3096345" cy="21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1.liveinternet.ru/images/attach/c/4/80/842/80842839_2222299_lezgink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606184"/>
            <a:ext cx="3271715" cy="215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4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7</Words>
  <Application>Microsoft Office PowerPoint</Application>
  <PresentationFormat>Экран (4:3)</PresentationFormat>
  <Paragraphs>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6</cp:revision>
  <dcterms:created xsi:type="dcterms:W3CDTF">2015-06-07T18:10:19Z</dcterms:created>
  <dcterms:modified xsi:type="dcterms:W3CDTF">2015-06-07T18:59:41Z</dcterms:modified>
</cp:coreProperties>
</file>