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3" r:id="rId4"/>
    <p:sldId id="264" r:id="rId5"/>
    <p:sldId id="258" r:id="rId6"/>
    <p:sldId id="259" r:id="rId7"/>
    <p:sldId id="260" r:id="rId8"/>
    <p:sldId id="265" r:id="rId9"/>
    <p:sldId id="266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foxyface.ru/sites/default/files/bigChildren_Day_vector_wallpaper_0168013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364333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различных видов физкультминуток на </a:t>
            </a:r>
            <a:b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НОД </a:t>
            </a:r>
            <a:b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Сирченко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А.В. –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воспитаель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подготовительной группы 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495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0034" y="785794"/>
            <a:ext cx="6034617" cy="4025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гимнастика:</a:t>
            </a:r>
            <a:endParaRPr lang="ru-RU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00_495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643174" y="2285992"/>
            <a:ext cx="5643602" cy="3760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>
            <a:normAutofit/>
          </a:bodyPr>
          <a:lstStyle/>
          <a:p>
            <a:pPr algn="ctr"/>
            <a:endParaRPr lang="ru-RU" b="1" dirty="0" smtClean="0">
              <a:solidFill>
                <a:srgbClr val="0000FF"/>
              </a:solidFill>
            </a:endParaRPr>
          </a:p>
          <a:p>
            <a:pPr algn="ctr"/>
            <a:endParaRPr lang="ru-RU" b="1" dirty="0" smtClean="0">
              <a:solidFill>
                <a:srgbClr val="0000FF"/>
              </a:solidFill>
            </a:endParaRPr>
          </a:p>
          <a:p>
            <a:pPr algn="ctr"/>
            <a:r>
              <a:rPr lang="ru-RU" sz="4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4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помогают</a:t>
            </a:r>
            <a:br>
              <a:rPr lang="ru-RU" sz="4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занятиях отдыхать.</a:t>
            </a:r>
            <a:br>
              <a:rPr lang="ru-RU" sz="4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Чтобы дальше нам учиться</a:t>
            </a:r>
            <a:br>
              <a:rPr lang="ru-RU" sz="4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науки постигать!</a:t>
            </a:r>
            <a:endParaRPr lang="ru-RU" sz="4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3200" i="1" dirty="0" smtClean="0">
                <a:solidFill>
                  <a:srgbClr val="0000FF"/>
                </a:solidFill>
              </a:rPr>
              <a:t> </a:t>
            </a:r>
            <a:r>
              <a:rPr lang="ru-RU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физминуток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:</a:t>
            </a:r>
            <a:b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- снять усталость и напряжение;</a:t>
            </a:r>
            <a:br>
              <a:rPr lang="ru-RU" sz="32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- внести эмоциональный заряд;</a:t>
            </a:r>
            <a:br>
              <a:rPr lang="ru-RU" sz="32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- совершенствовать общую моторику </a:t>
            </a:r>
            <a:br>
              <a:rPr lang="ru-RU" sz="32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- вырабатывать четкие координированные действия во взаимосвязи с речью.;</a:t>
            </a:r>
            <a:r>
              <a:rPr lang="ru-RU" b="0" dirty="0" smtClean="0">
                <a:solidFill>
                  <a:srgbClr val="0070C0"/>
                </a:solidFill>
              </a:rPr>
              <a:t/>
            </a:r>
            <a:br>
              <a:rPr lang="ru-RU" b="0" dirty="0" smtClean="0">
                <a:solidFill>
                  <a:srgbClr val="0070C0"/>
                </a:solidFill>
              </a:rPr>
            </a:br>
            <a:endParaRPr lang="ru-RU" b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В форме </a:t>
            </a:r>
            <a:r>
              <a:rPr lang="ru-RU" i="1" dirty="0" err="1" smtClean="0">
                <a:solidFill>
                  <a:srgbClr val="0070C0"/>
                </a:solidFill>
              </a:rPr>
              <a:t>общеразвивающих</a:t>
            </a:r>
            <a:r>
              <a:rPr lang="ru-RU" i="1" dirty="0" smtClean="0">
                <a:solidFill>
                  <a:srgbClr val="0070C0"/>
                </a:solidFill>
              </a:rPr>
              <a:t> упражнений.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В форме подвижной игры.</a:t>
            </a:r>
            <a:r>
              <a:rPr lang="ru-RU" dirty="0" smtClean="0">
                <a:solidFill>
                  <a:srgbClr val="0070C0"/>
                </a:solidFill>
              </a:rPr>
              <a:t> 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В форме дидактической игры с движением.</a:t>
            </a:r>
            <a:r>
              <a:rPr lang="ru-RU" dirty="0" smtClean="0">
                <a:solidFill>
                  <a:srgbClr val="0070C0"/>
                </a:solidFill>
              </a:rPr>
              <a:t> 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В форме танцевальных движений.</a:t>
            </a:r>
            <a:r>
              <a:rPr lang="ru-RU" dirty="0" smtClean="0">
                <a:solidFill>
                  <a:srgbClr val="0070C0"/>
                </a:solidFill>
              </a:rPr>
              <a:t> 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В форме выполнения движений под текст стихотворения.</a:t>
            </a:r>
            <a:r>
              <a:rPr lang="ru-RU" dirty="0" smtClean="0">
                <a:solidFill>
                  <a:srgbClr val="0070C0"/>
                </a:solidFill>
              </a:rPr>
              <a:t> 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В форме любого двигательного действия и задания.</a:t>
            </a:r>
            <a:r>
              <a:rPr lang="ru-RU" dirty="0" smtClean="0">
                <a:solidFill>
                  <a:srgbClr val="0070C0"/>
                </a:solidFill>
              </a:rPr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Формы физкультминуток: 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009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2844" y="1285860"/>
            <a:ext cx="4303192" cy="3227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форме </a:t>
            </a:r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общеразвивающих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упражнений: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0009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071934" y="3071810"/>
            <a:ext cx="4643470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SC0009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000232" y="2285992"/>
            <a:ext cx="4684513" cy="3071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0_493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28596" y="1071546"/>
            <a:ext cx="6265540" cy="3696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Содержимое 3" descr="100_4938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500298" y="2285992"/>
            <a:ext cx="6129180" cy="3928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форме двигательного задания: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494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5720" y="714356"/>
            <a:ext cx="5089011" cy="3816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форме дидактической игры с движениями: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00_494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00430" y="2428868"/>
            <a:ext cx="5275910" cy="3956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SC00070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357290" y="1714488"/>
            <a:ext cx="5783068" cy="3571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495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57158" y="1214422"/>
            <a:ext cx="5517638" cy="3990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форме выполнения движений под текст стихотворения: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00_495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868" y="2357430"/>
            <a:ext cx="5156846" cy="3867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00_4959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857356" y="1857364"/>
            <a:ext cx="5464592" cy="3559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008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14282" y="1428736"/>
            <a:ext cx="4357718" cy="3792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форме танцевальных движений: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0008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930140" y="2786058"/>
            <a:ext cx="4713826" cy="3660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es_10_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форме подвижной игры: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</TotalTime>
  <Words>59</Words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Использование различных видов физкультминуток на  НОД  подготовила Сирченко А.В. – воспитаель подготовительной группы  2014 год</vt:lpstr>
      <vt:lpstr>Основные  задачи физминуток :  - снять усталость и напряжение;  - внести эмоциональный заряд;  - совершенствовать общую моторику   - вырабатывать четкие координированные действия во взаимосвязи с речью.; </vt:lpstr>
      <vt:lpstr>Формы физкультминуток: </vt:lpstr>
      <vt:lpstr>В форме общеразвивающих упражнений:</vt:lpstr>
      <vt:lpstr>В форме двигательного задания:</vt:lpstr>
      <vt:lpstr>В форме дидактической игры с движениями:</vt:lpstr>
      <vt:lpstr>В форме выполнения движений под текст стихотворения:</vt:lpstr>
      <vt:lpstr>В форме танцевальных движений:</vt:lpstr>
      <vt:lpstr>В форме подвижной игры:</vt:lpstr>
      <vt:lpstr>Пальчиковая гимнастика: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семейный</dc:creator>
  <cp:lastModifiedBy>XTreme.ws</cp:lastModifiedBy>
  <cp:revision>17</cp:revision>
  <dcterms:created xsi:type="dcterms:W3CDTF">2014-01-12T07:31:31Z</dcterms:created>
  <dcterms:modified xsi:type="dcterms:W3CDTF">2015-07-01T16:53:25Z</dcterms:modified>
</cp:coreProperties>
</file>