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CD4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3809-A3E6-47EF-A02D-097C4474821B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5B90-25C0-4864-AA29-9B8E9E4D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Совместная деятельность по экспериментированию во второй младшей группе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Волшебная вода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204864"/>
            <a:ext cx="4235962" cy="3176972"/>
          </a:xfrm>
          <a:prstGeom prst="rect">
            <a:avLst/>
          </a:prstGeom>
        </p:spPr>
      </p:pic>
      <p:pic>
        <p:nvPicPr>
          <p:cNvPr id="3" name="Рисунок 2" descr="1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996952"/>
            <a:ext cx="4032448" cy="30243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подержали снег в теплых руках и увидели, что он тает, превращаясь в воду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 детьми познакомились со свойствами и признаками воды. Подвели итоги совместного экспериментирования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N13450363050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4365104"/>
            <a:ext cx="2239516" cy="223951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1345036305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500174"/>
            <a:ext cx="2214578" cy="2214578"/>
          </a:xfrm>
          <a:prstGeom prst="rect">
            <a:avLst/>
          </a:prstGeom>
        </p:spPr>
      </p:pic>
      <p:pic>
        <p:nvPicPr>
          <p:cNvPr id="3" name="Рисунок 2" descr="091f2cae9c05198c1536d832cbeec9a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000504"/>
            <a:ext cx="3000396" cy="2252605"/>
          </a:xfrm>
          <a:prstGeom prst="rect">
            <a:avLst/>
          </a:prstGeom>
        </p:spPr>
      </p:pic>
      <p:pic>
        <p:nvPicPr>
          <p:cNvPr id="4" name="Рисунок 3" descr="header-im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14546" y="1785926"/>
            <a:ext cx="2357454" cy="1837775"/>
          </a:xfrm>
          <a:prstGeom prst="rect">
            <a:avLst/>
          </a:prstGeom>
        </p:spPr>
      </p:pic>
      <p:pic>
        <p:nvPicPr>
          <p:cNvPr id="5" name="Рисунок 4" descr="lHufwQcYRrc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14678" y="4643446"/>
            <a:ext cx="3071814" cy="2047876"/>
          </a:xfrm>
          <a:prstGeom prst="rect">
            <a:avLst/>
          </a:prstGeom>
        </p:spPr>
      </p:pic>
      <p:pic>
        <p:nvPicPr>
          <p:cNvPr id="6" name="Рисунок 5" descr="5c4945d7_resizedScaled_659to49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29388" y="5286388"/>
            <a:ext cx="1928826" cy="1445888"/>
          </a:xfrm>
          <a:prstGeom prst="rect">
            <a:avLst/>
          </a:prstGeom>
        </p:spPr>
      </p:pic>
      <p:pic>
        <p:nvPicPr>
          <p:cNvPr id="7" name="Рисунок 6" descr="wpapers_ru_водоворот-в-стакане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57950" y="1714488"/>
            <a:ext cx="2286016" cy="1714512"/>
          </a:xfrm>
          <a:prstGeom prst="rect">
            <a:avLst/>
          </a:prstGeom>
        </p:spPr>
      </p:pic>
      <p:pic>
        <p:nvPicPr>
          <p:cNvPr id="8" name="Рисунок 7" descr="vodoprovodnyi-kran-s-kaplei-vody-iz-zemnogo-sharaillustratsiya-0004669357-preview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786578" y="3357562"/>
            <a:ext cx="1857388" cy="2014461"/>
          </a:xfrm>
          <a:prstGeom prst="rect">
            <a:avLst/>
          </a:prstGeom>
        </p:spPr>
      </p:pic>
      <p:pic>
        <p:nvPicPr>
          <p:cNvPr id="9" name="Рисунок 8" descr="rainyday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857620" y="2912382"/>
            <a:ext cx="2786082" cy="1719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1670" y="571480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Вода и ее свойства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2428892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429684" cy="571504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ознакомить детей с разными свойствами воды: не имеет формы, вкуса, запаха, жидкая, бывает холодной и теплой, прозрачная, может окрашиваться в любой цвет</a:t>
            </a:r>
            <a:r>
              <a:rPr lang="ru-RU" dirty="0">
                <a:solidFill>
                  <a:srgbClr val="7030A0"/>
                </a:solidFill>
              </a:rPr>
              <a:t>;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азвивать познавательную активность в процессе экспериментирования, развивать формы мышления: умение сравнивать, анализировать, обобщать;</a:t>
            </a:r>
          </a:p>
          <a:p>
            <a:pPr algn="l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ф</a:t>
            </a:r>
            <a:r>
              <a:rPr lang="ru-RU" dirty="0" smtClean="0">
                <a:solidFill>
                  <a:srgbClr val="7030A0"/>
                </a:solidFill>
              </a:rPr>
              <a:t>ормировать навыки сотрудничества, доброжелательность, воспитывать бережное отношение к воде.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Предварительная работа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/>
          <a:lstStyle/>
          <a:p>
            <a:r>
              <a:rPr lang="ru-RU" dirty="0" smtClean="0"/>
              <a:t>Беседы </a:t>
            </a:r>
            <a:r>
              <a:rPr lang="ru-RU" dirty="0"/>
              <a:t>о воде, ее роли в жизни человека.</a:t>
            </a:r>
          </a:p>
          <a:p>
            <a:r>
              <a:rPr lang="ru-RU" dirty="0" smtClean="0"/>
              <a:t> </a:t>
            </a:r>
            <a:r>
              <a:rPr lang="ru-RU" dirty="0"/>
              <a:t>Рассматривание иллюстраций «Вода и ее состояние».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284984"/>
            <a:ext cx="4427983" cy="3320987"/>
          </a:xfrm>
          <a:prstGeom prst="rect">
            <a:avLst/>
          </a:prstGeom>
        </p:spPr>
      </p:pic>
      <p:pic>
        <p:nvPicPr>
          <p:cNvPr id="3" name="Рисунок 2" descr="1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276872"/>
            <a:ext cx="4104456" cy="30783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с детьми узнали, что вода имеет вес, она тяжелая</a:t>
            </a:r>
            <a:endParaRPr lang="ru-RU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Сравнив воду с молоком, мы узнали, что вода прозрачная, бесцветная</a:t>
            </a:r>
            <a:endParaRPr lang="ru-RU" sz="3600" b="1" i="1" dirty="0"/>
          </a:p>
        </p:txBody>
      </p:sp>
      <p:pic>
        <p:nvPicPr>
          <p:cNvPr id="3" name="Рисунок 2" descr="1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3611893" cy="2708920"/>
          </a:xfrm>
          <a:prstGeom prst="rect">
            <a:avLst/>
          </a:prstGeom>
        </p:spPr>
      </p:pic>
      <p:pic>
        <p:nvPicPr>
          <p:cNvPr id="4" name="Рисунок 3" descr="1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1556792"/>
            <a:ext cx="3528392" cy="2646294"/>
          </a:xfrm>
          <a:prstGeom prst="rect">
            <a:avLst/>
          </a:prstGeom>
        </p:spPr>
      </p:pic>
      <p:pic>
        <p:nvPicPr>
          <p:cNvPr id="5" name="Рисунок 4" descr="1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3861048"/>
            <a:ext cx="3779912" cy="283493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1484784"/>
            <a:ext cx="4355976" cy="326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Мы также узнали, что вода не имеет вкуса и запаха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Дети убедились, что вода принимает вкус того или иного вещества (сахар)</a:t>
            </a:r>
            <a:endParaRPr lang="ru-RU" sz="3600" dirty="0"/>
          </a:p>
        </p:txBody>
      </p:sp>
      <p:pic>
        <p:nvPicPr>
          <p:cNvPr id="6" name="Рисунок 5" descr="1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3995936" cy="2996952"/>
          </a:xfrm>
          <a:prstGeom prst="rect">
            <a:avLst/>
          </a:prstGeom>
        </p:spPr>
      </p:pic>
      <p:pic>
        <p:nvPicPr>
          <p:cNvPr id="7" name="Рисунок 6" descr="1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2996952"/>
            <a:ext cx="3635896" cy="2726922"/>
          </a:xfrm>
          <a:prstGeom prst="rect">
            <a:avLst/>
          </a:prstGeom>
        </p:spPr>
      </p:pic>
      <p:pic>
        <p:nvPicPr>
          <p:cNvPr id="8" name="Рисунок 7" descr="1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332656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645024"/>
            <a:ext cx="3827917" cy="2870938"/>
          </a:xfrm>
          <a:prstGeom prst="rect">
            <a:avLst/>
          </a:prstGeom>
        </p:spPr>
      </p:pic>
      <p:pic>
        <p:nvPicPr>
          <p:cNvPr id="3" name="Рисунок 2" descr="1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188640"/>
            <a:ext cx="3672408" cy="2754306"/>
          </a:xfrm>
          <a:prstGeom prst="rect">
            <a:avLst/>
          </a:prstGeom>
        </p:spPr>
      </p:pic>
      <p:pic>
        <p:nvPicPr>
          <p:cNvPr id="4" name="Рисунок 3" descr="1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3501008"/>
            <a:ext cx="4043941" cy="30329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2866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Добавили в воду гуашь красного цвета и  увидели, что вода окрасилась в красный цвет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1|2.5|2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192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Совместная деятельность по экспериментированию во второй младшей группе</vt:lpstr>
      <vt:lpstr>Слайд 2</vt:lpstr>
      <vt:lpstr>Цели:</vt:lpstr>
      <vt:lpstr>Предварительная работа</vt:lpstr>
      <vt:lpstr>Мы с детьми узнали, что вода имеет вес, она тяжелая</vt:lpstr>
      <vt:lpstr>Сравнив воду с молоком, мы узнали, что вода прозрачная, бесцветная</vt:lpstr>
      <vt:lpstr>Мы также узнали, что вода не имеет вкуса и запаха</vt:lpstr>
      <vt:lpstr>Дети убедились, что вода принимает вкус того или иного вещества (сахар)</vt:lpstr>
      <vt:lpstr>Добавили в воду гуашь красного цвета и  увидели, что вода окрасилась в красный цвет</vt:lpstr>
      <vt:lpstr>Мы подержали снег в теплых руках и увидели, что он тает, превращаясь в воду</vt:lpstr>
      <vt:lpstr>Мы с детьми познакомились со свойствами и признаками воды. Подвели итоги совместного экспериментирования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по экспериментированию во второй младшей группе</dc:title>
  <dc:creator>пользователь</dc:creator>
  <cp:lastModifiedBy>пользователь</cp:lastModifiedBy>
  <cp:revision>34</cp:revision>
  <dcterms:created xsi:type="dcterms:W3CDTF">2014-11-09T10:37:59Z</dcterms:created>
  <dcterms:modified xsi:type="dcterms:W3CDTF">2015-05-31T11:57:49Z</dcterms:modified>
</cp:coreProperties>
</file>