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  <p:sldId id="270" r:id="rId15"/>
    <p:sldId id="271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5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7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7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2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9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5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30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0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92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0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5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оно какое наше лето</a:t>
            </a:r>
            <a:endParaRPr lang="ru-RU" dirty="0"/>
          </a:p>
        </p:txBody>
      </p:sp>
      <p:pic>
        <p:nvPicPr>
          <p:cNvPr id="1026" name="Picture 2" descr="C:\Users\Sergey\Desktop\на конкурс\лето\856658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675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0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Если рядом нет моря не беда! Можно купаться в реке, в ручейке и строить песочные замки..</a:t>
            </a:r>
            <a:endParaRPr lang="ru-RU" sz="2400" dirty="0"/>
          </a:p>
        </p:txBody>
      </p:sp>
      <p:pic>
        <p:nvPicPr>
          <p:cNvPr id="11266" name="Picture 2" descr="C:\Users\Sergey\Desktop\на конкурс\лето\99px_ru_photo_124710_malenkaja_devochka_i_bolshoj_rijij_korotkosherstnij_domashnij_k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260648"/>
            <a:ext cx="72866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8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А ещё можно отправиться со взрослыми на водоем и ловить рыбу!</a:t>
            </a:r>
            <a:endParaRPr lang="ru-RU" sz="2400" dirty="0"/>
          </a:p>
        </p:txBody>
      </p:sp>
      <p:pic>
        <p:nvPicPr>
          <p:cNvPr id="12290" name="Picture 2" descr="C:\Users\Sergey\Desktop\на конкурс\лето\99px_ru_photo_72505_malchik_sidja_na_kamne_lovit_ribu_udochkoj_virezann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5758408" cy="43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41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571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Одно из любимых водных  детских развлечений – это аквапарк. С горки можно съезжать прямо в детские бассейны. </a:t>
            </a:r>
            <a:endParaRPr lang="ru-RU" sz="2400" dirty="0"/>
          </a:p>
        </p:txBody>
      </p:sp>
      <p:pic>
        <p:nvPicPr>
          <p:cNvPr id="10242" name="Picture 2" descr="C:\Users\Sergey\Desktop\на конкурс\лето\spoo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8037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Sergey\Desktop\на конкурс\лето\1317149917_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199"/>
            <a:ext cx="839174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332656"/>
            <a:ext cx="3744416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Воздушный змей в потоке ветра</a:t>
            </a:r>
          </a:p>
          <a:p>
            <a:pPr marL="0" indent="0">
              <a:buNone/>
            </a:pPr>
            <a:r>
              <a:rPr lang="ru-RU" dirty="0"/>
              <a:t>Парит всё выше над землёй.</a:t>
            </a:r>
          </a:p>
          <a:p>
            <a:pPr marL="0" indent="0">
              <a:buNone/>
            </a:pPr>
            <a:r>
              <a:rPr lang="ru-RU" dirty="0"/>
              <a:t>Трепещет хвостик алой ленты</a:t>
            </a:r>
          </a:p>
          <a:p>
            <a:pPr marL="0" indent="0">
              <a:buNone/>
            </a:pPr>
            <a:r>
              <a:rPr lang="ru-RU" dirty="0"/>
              <a:t>В прозрачной дали голубой.</a:t>
            </a:r>
          </a:p>
        </p:txBody>
      </p:sp>
    </p:spTree>
    <p:extLst>
      <p:ext uri="{BB962C8B-B14F-4D97-AF65-F5344CB8AC3E}">
        <p14:creationId xmlns:p14="http://schemas.microsoft.com/office/powerpoint/2010/main" val="206828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Вот и созрели наши любимые ягоды. Клубника, малина, черешня, смородина… </a:t>
            </a:r>
            <a:endParaRPr lang="ru-RU" sz="2400" dirty="0"/>
          </a:p>
        </p:txBody>
      </p:sp>
      <p:pic>
        <p:nvPicPr>
          <p:cNvPr id="15363" name="Picture 3" descr="C:\Users\Sergey\Desktop\на конкурс\лето\photo-sborka.ru_5265_view_3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3"/>
            <a:ext cx="6912768" cy="45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58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Летом созревает много фруктов, полезных для здоровья. Яблоки, груши, персики, абрикосы, сливы, виноград.</a:t>
            </a:r>
            <a:endParaRPr lang="ru-RU" sz="2400" dirty="0"/>
          </a:p>
        </p:txBody>
      </p:sp>
      <p:pic>
        <p:nvPicPr>
          <p:cNvPr id="16386" name="Picture 2" descr="C:\Users\Sergey\Desktop\на конкурс\лето\544570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7"/>
            <a:ext cx="6840760" cy="51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0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На полях созревает рожь и пшеница, из них затем будет сделан хлеб </a:t>
            </a:r>
            <a:endParaRPr lang="ru-RU" sz="2400" dirty="0"/>
          </a:p>
        </p:txBody>
      </p:sp>
      <p:pic>
        <p:nvPicPr>
          <p:cNvPr id="14338" name="Picture 2" descr="C:\Users\Sergey\Desktop\на конкурс\лето\180451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667500" cy="50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1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Для детей лето – самое лучшее время года.</a:t>
            </a:r>
            <a:endParaRPr lang="ru-RU" sz="2400" dirty="0"/>
          </a:p>
        </p:txBody>
      </p:sp>
      <p:pic>
        <p:nvPicPr>
          <p:cNvPr id="1026" name="Picture 2" descr="C:\Users\Sergey\Desktop\на конкурс\лето\99px_ru_photo_192983_dve_devochki_i_odin_malchik_v_kupalnikah_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336704" cy="46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2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Лето – это теплое время года. Лето приходит после весны, но перед осень. Июнь, июль и август – это летние месяца.</a:t>
            </a:r>
            <a:endParaRPr lang="ru-RU" sz="2400" dirty="0"/>
          </a:p>
        </p:txBody>
      </p:sp>
      <p:pic>
        <p:nvPicPr>
          <p:cNvPr id="2050" name="Picture 2" descr="C:\Users\Sergey\Desktop\на конкурс\лето\99px_ru_photo_67977_schastlivaja_semja_otdihaet_na_lone_priro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986414" cy="465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6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Летом природа изменяется над головой чистое солнечное небо,  в котором порхают птички.</a:t>
            </a:r>
            <a:endParaRPr lang="ru-RU" sz="2000" dirty="0"/>
          </a:p>
        </p:txBody>
      </p:sp>
      <p:pic>
        <p:nvPicPr>
          <p:cNvPr id="3074" name="Picture 2" descr="C:\Users\Sergey\Desktop\на конкурс\лето\beautiful_bird_photos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4608512" cy="498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37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Деревья шелестят сочными листочками. Под ногами растёт мягкая трава.   </a:t>
            </a:r>
            <a:endParaRPr lang="ru-RU" sz="2400" dirty="0"/>
          </a:p>
        </p:txBody>
      </p:sp>
      <p:pic>
        <p:nvPicPr>
          <p:cNvPr id="4098" name="Picture 2" descr="C:\Users\Sergey\Desktop\на конкурс\лето\842768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774700"/>
            <a:ext cx="66675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5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На клумбах, полях, на лугах растет множество цветов, над которыми любят порхать  бабочки. </a:t>
            </a:r>
            <a:endParaRPr lang="ru-RU" sz="2400" dirty="0"/>
          </a:p>
        </p:txBody>
      </p:sp>
      <p:pic>
        <p:nvPicPr>
          <p:cNvPr id="5122" name="Picture 2" descr="C:\Users\Sergey\Desktop\на конкурс\лето\99px_ru_photo_195368_babochka_sidit_na_lepestke_krasnogo_cvetka_neptis_sapp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486448" cy="448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ergey\Desktop\на конкурс\лето\99px_ru_photo_106435_golubaja_babochka_sidit_na_nosu_ko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0229"/>
            <a:ext cx="3597904" cy="453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6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По земле ползают разные интересные букашки – муравьи, божьи коровки, улитки, жуки.  </a:t>
            </a:r>
            <a:endParaRPr lang="ru-RU" sz="2400" dirty="0"/>
          </a:p>
        </p:txBody>
      </p:sp>
      <p:pic>
        <p:nvPicPr>
          <p:cNvPr id="6146" name="Picture 2" descr="C:\Users\Sergey\Desktop\на конкурс\лето\1326104083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1962"/>
            <a:ext cx="3456383" cy="492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ergey\Desktop\на конкурс\лето\raznye-nasekomye3_smal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672"/>
            <a:ext cx="4724460" cy="40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96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В летом дети носят легкую одежду: майки, шорты, юбки и сарафаны.  </a:t>
            </a:r>
            <a:endParaRPr lang="ru-RU" sz="2400" dirty="0"/>
          </a:p>
        </p:txBody>
      </p:sp>
      <p:pic>
        <p:nvPicPr>
          <p:cNvPr id="7170" name="Picture 2" descr="C:\Users\Sergey\Desktop\на конкурс\лето\1-_DSC7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8" y="764704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84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Давайте кататься на </a:t>
            </a:r>
            <a:r>
              <a:rPr lang="ru-RU" sz="2400" dirty="0" smtClean="0"/>
              <a:t>велосипеде парках и по велодорожкам.</a:t>
            </a:r>
            <a:endParaRPr lang="ru-RU" sz="2400" dirty="0"/>
          </a:p>
        </p:txBody>
      </p:sp>
      <p:pic>
        <p:nvPicPr>
          <p:cNvPr id="8195" name="Picture 3" descr="C:\Users\Sergey\Desktop\на конкурс\лето\99px_ru_photo_120924_velosipednaja_progulka_otca_i_sina_po_trave_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350246"/>
            <a:ext cx="8389440" cy="47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6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Летом можно купаться в море. Оно огромное, не видно даже берегов. Большие волны на которых так здорово кататься!! </a:t>
            </a:r>
            <a:endParaRPr lang="ru-RU" sz="2400" dirty="0"/>
          </a:p>
        </p:txBody>
      </p:sp>
      <p:pic>
        <p:nvPicPr>
          <p:cNvPr id="9218" name="Picture 2" descr="C:\Users\Sergey\Desktop\на конкурс\лето\99px_ru_photo_72275_belokuraja_devochka_v_belom_plate_stoit_v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0544"/>
            <a:ext cx="6840759" cy="427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3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split orient="vert"/>
      </p:transition>
    </mc:Choice>
    <mc:Fallback>
      <p:transition spd="slow" advClick="0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263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Вот оно какое наше лето</vt:lpstr>
      <vt:lpstr>Лето – это теплое время года. Лето приходит после весны, но перед осень. Июнь, июль и август – это летние месяца.</vt:lpstr>
      <vt:lpstr>Летом природа изменяется над головой чистое солнечное небо,  в котором порхают птички.</vt:lpstr>
      <vt:lpstr>Деревья шелестят сочными листочками. Под ногами растёт мягкая трава.   </vt:lpstr>
      <vt:lpstr>На клумбах, полях, на лугах растет множество цветов, над которыми любят порхать  бабочки. </vt:lpstr>
      <vt:lpstr>По земле ползают разные интересные букашки – муравьи, божьи коровки, улитки, жуки.  </vt:lpstr>
      <vt:lpstr>В летом дети носят легкую одежду: майки, шорты, юбки и сарафаны.  </vt:lpstr>
      <vt:lpstr>Давайте кататься на велосипеде парках и по велодорожкам.</vt:lpstr>
      <vt:lpstr>Летом можно купаться в море. Оно огромное, не видно даже берегов. Большие волны на которых так здорово кататься!! </vt:lpstr>
      <vt:lpstr>Если рядом нет моря не беда! Можно купаться в реке, в ручейке и строить песочные замки..</vt:lpstr>
      <vt:lpstr>А ещё можно отправиться со взрослыми на водоем и ловить рыбу!</vt:lpstr>
      <vt:lpstr>Одно из любимых водных  детских развлечений – это аквапарк. С горки можно съезжать прямо в детские бассейны. </vt:lpstr>
      <vt:lpstr>Презентация PowerPoint</vt:lpstr>
      <vt:lpstr>Вот и созрели наши любимые ягоды. Клубника, малина, черешня, смородина… </vt:lpstr>
      <vt:lpstr>Летом созревает много фруктов, полезных для здоровья. Яблоки, груши, персики, абрикосы, сливы, виноград.</vt:lpstr>
      <vt:lpstr>На полях созревает рожь и пшеница, из них затем будет сделан хлеб </vt:lpstr>
      <vt:lpstr>Для детей лето – самое лучшее время года.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 сщастливая пора</dc:title>
  <dc:creator>Sergey</dc:creator>
  <cp:lastModifiedBy>Sergey</cp:lastModifiedBy>
  <cp:revision>13</cp:revision>
  <dcterms:created xsi:type="dcterms:W3CDTF">2011-01-01T00:51:53Z</dcterms:created>
  <dcterms:modified xsi:type="dcterms:W3CDTF">2015-05-19T07:03:03Z</dcterms:modified>
</cp:coreProperties>
</file>