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66"/>
    <a:srgbClr val="CCCCFF"/>
    <a:srgbClr val="80808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51308-D106-4DF5-8B41-28B1CB61A8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F4F0A-05DF-4D2C-BCB2-0A2252B5DB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7F534-7F66-4BCB-B9EE-5538C73A57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5FE45-18E0-4FF9-B7D7-E058135600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6BB75-6D88-484E-AABD-550E916609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27615-174F-4001-901E-355042431F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EF807-5608-40EF-B7F0-91FD347D11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3A801-3096-4913-9FD6-AD1A3FEF95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5D6CD-7C0D-4750-A462-059B89C80E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8B930-F240-471E-A32B-A70529E1CD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DF1F1-27B1-468F-8999-24CBE0E3D3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CC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1664F8-3742-4C11-A9D6-9DB9686A6D0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0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>
                  <a:solidFill>
                    <a:schemeClr val="accent4">
                      <a:lumMod val="85000"/>
                      <a:lumOff val="15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</a:t>
            </a:r>
            <a:r>
              <a:rPr lang="ru-RU" sz="54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человек</a:t>
            </a:r>
            <a:endParaRPr lang="ru-RU" sz="5400" b="1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608" y="1127096"/>
            <a:ext cx="2916000" cy="245858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72807" y="1052736"/>
            <a:ext cx="3132000" cy="2340573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9832" y="4941168"/>
            <a:ext cx="2160000" cy="1320817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3789040"/>
            <a:ext cx="2376000" cy="1508397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1836000" cy="1515935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548680"/>
            <a:ext cx="2664000" cy="246334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2411" y="486730"/>
            <a:ext cx="3456000" cy="252529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3081239"/>
            <a:ext cx="1620000" cy="1562198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4941168"/>
            <a:ext cx="1728000" cy="1657198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5776" y="3573016"/>
            <a:ext cx="1908000" cy="188615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0152" y="3717032"/>
            <a:ext cx="1908000" cy="1679491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3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Оформление по умолчанию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leon</cp:lastModifiedBy>
  <cp:revision>17</cp:revision>
  <dcterms:created xsi:type="dcterms:W3CDTF">2011-04-21T14:04:05Z</dcterms:created>
  <dcterms:modified xsi:type="dcterms:W3CDTF">2015-05-28T17:08:48Z</dcterms:modified>
</cp:coreProperties>
</file>