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CCCCFF"/>
    <a:srgbClr val="80808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1308-D106-4DF5-8B41-28B1CB61A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4F0A-05DF-4D2C-BCB2-0A2252B5DB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F534-7F66-4BCB-B9EE-5538C73A5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FE45-18E0-4FF9-B7D7-E05813560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6BB75-6D88-484E-AABD-550E91660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27615-174F-4001-901E-355042431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F807-5608-40EF-B7F0-91FD347D1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A801-3096-4913-9FD6-AD1A3FEF9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5D6CD-7C0D-4750-A462-059B89C80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8B930-F240-471E-A32B-A70529E1C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F1F1-27B1-468F-8999-24CBE0E3D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1664F8-3742-4C11-A9D6-9DB9686A6D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600" y="1772816"/>
            <a:ext cx="746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животные</a:t>
            </a:r>
            <a:endParaRPr lang="ru-RU" sz="54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30120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воспитатель </a:t>
            </a:r>
            <a:r>
              <a:rPr lang="ru-RU" sz="16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Пищерикова</a:t>
            </a:r>
            <a:r>
              <a:rPr lang="ru-RU" sz="1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Евгеньевна </a:t>
            </a:r>
          </a:p>
          <a:p>
            <a:r>
              <a:rPr lang="ru-RU" sz="1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детский сад №50 Кировского района г.Санкт-Петербург</a:t>
            </a:r>
            <a:endParaRPr lang="ru-RU" sz="1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88640"/>
            <a:ext cx="530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где живет?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844000" cy="241930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3933056"/>
            <a:ext cx="2448272" cy="24610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144" y="3933056"/>
            <a:ext cx="2834723" cy="239127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1412776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Кошки в доме любят жить,</a:t>
            </a:r>
          </a:p>
          <a:p>
            <a:r>
              <a:rPr lang="ru-RU" sz="1600" dirty="0" smtClean="0"/>
              <a:t> Иногда гулять ходить.</a:t>
            </a:r>
          </a:p>
          <a:p>
            <a:r>
              <a:rPr lang="ru-RU" sz="1600" dirty="0" smtClean="0"/>
              <a:t> Любит кошка у окошка</a:t>
            </a:r>
          </a:p>
          <a:p>
            <a:r>
              <a:rPr lang="ru-RU" sz="1600" dirty="0" smtClean="0"/>
              <a:t> Полежать, поспать немножко.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24744"/>
            <a:ext cx="2232248" cy="216024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005064"/>
            <a:ext cx="2430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Собачка во дворе живет</a:t>
            </a:r>
          </a:p>
          <a:p>
            <a:r>
              <a:rPr lang="ru-RU" sz="1600" dirty="0" smtClean="0"/>
              <a:t> И дом хозяйский стережет.</a:t>
            </a:r>
          </a:p>
          <a:p>
            <a:r>
              <a:rPr lang="ru-RU" sz="1600" dirty="0" smtClean="0"/>
              <a:t> Еще и в будке может жить</a:t>
            </a:r>
          </a:p>
          <a:p>
            <a:r>
              <a:rPr lang="ru-RU" sz="1600" dirty="0" smtClean="0"/>
              <a:t> Или в квартире сторожить.</a:t>
            </a:r>
            <a:endParaRPr lang="ru-RU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4005064"/>
            <a:ext cx="2160240" cy="216024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93904" y="1484784"/>
            <a:ext cx="315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Конюшня – дом для лошадей.</a:t>
            </a:r>
          </a:p>
          <a:p>
            <a:r>
              <a:rPr lang="ru-RU" sz="1600" dirty="0" smtClean="0"/>
              <a:t> Спешат домой они скорей.</a:t>
            </a:r>
          </a:p>
          <a:p>
            <a:r>
              <a:rPr lang="ru-RU" sz="1600" dirty="0" smtClean="0"/>
              <a:t> Здесь в денниках они стоят</a:t>
            </a:r>
          </a:p>
          <a:p>
            <a:r>
              <a:rPr lang="ru-RU" sz="1600" dirty="0" smtClean="0"/>
              <a:t> И сено вкусное едят.</a:t>
            </a:r>
            <a:endParaRPr lang="ru-RU" sz="16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1268760"/>
            <a:ext cx="2912712" cy="19442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.00555 L 0.29288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1458 L 0.2993 -0.0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0191 0.4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56165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4165600"/>
            <a:ext cx="2374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45354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СОБАКА</a:t>
            </a:r>
          </a:p>
          <a:p>
            <a:r>
              <a:rPr lang="ru-RU" sz="2400" dirty="0">
                <a:solidFill>
                  <a:srgbClr val="000066"/>
                </a:solidFill>
              </a:rPr>
              <a:t>Косточки собака гложет,</a:t>
            </a:r>
            <a:br>
              <a:rPr lang="ru-RU" sz="2400" dirty="0">
                <a:solidFill>
                  <a:srgbClr val="000066"/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>Злых людей кусает тоже –</a:t>
            </a:r>
            <a:br>
              <a:rPr lang="ru-RU" sz="2400" dirty="0">
                <a:solidFill>
                  <a:srgbClr val="000066"/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>Чтобы не забрался вор,</a:t>
            </a:r>
            <a:br>
              <a:rPr lang="ru-RU" sz="2400" dirty="0">
                <a:solidFill>
                  <a:srgbClr val="000066"/>
                </a:solidFill>
              </a:rPr>
            </a:br>
            <a:r>
              <a:rPr lang="ru-RU" sz="2400" dirty="0">
                <a:solidFill>
                  <a:srgbClr val="000066"/>
                </a:solidFill>
              </a:rPr>
              <a:t>Сторожит и дом и двор.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88125" y="3500438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   </a:t>
            </a:r>
            <a:r>
              <a:rPr lang="ru-RU" sz="3200" b="1">
                <a:solidFill>
                  <a:srgbClr val="000066"/>
                </a:solidFill>
              </a:rPr>
              <a:t>щенок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20713"/>
            <a:ext cx="5232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787775"/>
            <a:ext cx="341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2276475"/>
            <a:ext cx="338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На лугу телёнок скачет,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«Му-у-у» – кричит,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Но он не плачет,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Мать-коровушку зовёт.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Молоком поит она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И телёнка, и тебя.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284663" y="18891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корова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00788" y="544512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телёнок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211513"/>
            <a:ext cx="2738437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87450" y="5229225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Выгнул шейку жеребёнок –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Сильной лошади ребёнок,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Только на копытца встал,</a:t>
            </a:r>
            <a:br>
              <a:rPr lang="ru-RU" sz="2000" b="1">
                <a:solidFill>
                  <a:srgbClr val="000066"/>
                </a:solidFill>
              </a:rPr>
            </a:br>
            <a:r>
              <a:rPr lang="ru-RU" sz="2000" b="1">
                <a:solidFill>
                  <a:srgbClr val="000066"/>
                </a:solidFill>
              </a:rPr>
              <a:t>Вслед за мамой побежал.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87450" y="476250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лошадь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56325" y="2349500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жеребёнок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85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свинья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 грязнули-свинки</a:t>
            </a:r>
            <a:br>
              <a:rPr lang="ru-RU" sz="2400"/>
            </a:br>
            <a:r>
              <a:rPr lang="ru-RU" sz="2400"/>
              <a:t>На спине щетинка,</a:t>
            </a:r>
            <a:br>
              <a:rPr lang="ru-RU" sz="2400"/>
            </a:br>
            <a:r>
              <a:rPr lang="ru-RU" sz="2400"/>
              <a:t>На мордашке пятачок,</a:t>
            </a:r>
            <a:br>
              <a:rPr lang="ru-RU" sz="2400"/>
            </a:br>
            <a:r>
              <a:rPr lang="ru-RU" sz="2400"/>
              <a:t>Сзади тонкий хвост-крючок.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19700" y="3213100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поросёнок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49561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81513"/>
            <a:ext cx="1828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00338" y="549275"/>
            <a:ext cx="46085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КОЗА</a:t>
            </a:r>
          </a:p>
          <a:p>
            <a:r>
              <a:rPr lang="ru-RU" sz="2400"/>
              <a:t>Козочке прыгучей,</a:t>
            </a:r>
            <a:br>
              <a:rPr lang="ru-RU" sz="2400"/>
            </a:br>
            <a:r>
              <a:rPr lang="ru-RU" sz="2400"/>
              <a:t>Озорной, бодучей</a:t>
            </a:r>
            <a:br>
              <a:rPr lang="ru-RU" sz="2400"/>
            </a:br>
            <a:r>
              <a:rPr lang="ru-RU" sz="2400"/>
              <a:t>Нравится украдкой</a:t>
            </a:r>
            <a:br>
              <a:rPr lang="ru-RU" sz="2400"/>
            </a:br>
            <a:r>
              <a:rPr lang="ru-RU" sz="2400"/>
              <a:t>Есть капусту с грядки.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51613" y="38608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козлёнок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65388"/>
            <a:ext cx="4464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38" y="4149725"/>
            <a:ext cx="19875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овца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43663" y="3429000"/>
            <a:ext cx="2449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ягнёнок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67175" y="333375"/>
            <a:ext cx="388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У ребенка - ягненка</a:t>
            </a:r>
          </a:p>
          <a:p>
            <a:r>
              <a:rPr lang="ru-RU" sz="2800" b="1"/>
              <a:t>Завитушки-колечки,</a:t>
            </a:r>
          </a:p>
          <a:p>
            <a:r>
              <a:rPr lang="ru-RU" sz="2800" b="1"/>
              <a:t>Как у папы барана,</a:t>
            </a:r>
          </a:p>
          <a:p>
            <a:r>
              <a:rPr lang="ru-RU" sz="2800" b="1"/>
              <a:t>Как у мамы овечки.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441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19575"/>
            <a:ext cx="27193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765175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КРОЛИК</a:t>
            </a:r>
          </a:p>
          <a:p>
            <a:r>
              <a:rPr lang="ru-RU" sz="2400"/>
              <a:t>Не обидит мухи</a:t>
            </a:r>
            <a:br>
              <a:rPr lang="ru-RU" sz="2400"/>
            </a:br>
            <a:r>
              <a:rPr lang="ru-RU" sz="2400"/>
              <a:t>Кролик длинноухий.</a:t>
            </a:r>
            <a:br>
              <a:rPr lang="ru-RU" sz="2400"/>
            </a:br>
            <a:r>
              <a:rPr lang="ru-RU" sz="2400"/>
              <a:t>В клетке для него всегда</a:t>
            </a:r>
            <a:br>
              <a:rPr lang="ru-RU" sz="2400"/>
            </a:br>
            <a:r>
              <a:rPr lang="ru-RU" sz="2400"/>
              <a:t>Есть морковка и вода.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580063" y="3644900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крольчонок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88640"/>
            <a:ext cx="442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что ест?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124744"/>
            <a:ext cx="2160240" cy="237626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77072"/>
            <a:ext cx="2016224" cy="238125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005064"/>
            <a:ext cx="2088232" cy="245325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2276872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5301208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6016" y="5301208"/>
            <a:ext cx="173888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3095836" y="3392996"/>
            <a:ext cx="720080" cy="936104"/>
          </a:xfrm>
          <a:prstGeom prst="ellipse">
            <a:avLst/>
          </a:prstGeom>
          <a:ln w="127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23928" y="2780928"/>
            <a:ext cx="936000" cy="626457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79912" y="4365104"/>
            <a:ext cx="1152000" cy="813296"/>
          </a:xfrm>
          <a:prstGeom prst="ellipse">
            <a:avLst/>
          </a:prstGeom>
          <a:ln w="1905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9552" y="1196752"/>
            <a:ext cx="2332261" cy="22322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2" cstate="screen"/>
          <a:srcRect t="13034" b="21794"/>
          <a:stretch>
            <a:fillRect/>
          </a:stretch>
        </p:blipFill>
        <p:spPr bwMode="auto">
          <a:xfrm>
            <a:off x="1835696" y="2636912"/>
            <a:ext cx="13929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860032" y="3717032"/>
            <a:ext cx="1104900" cy="895350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2315 L -0.31233 -0.17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7326 -0.290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16528 0.3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22049 0.3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144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leon</cp:lastModifiedBy>
  <cp:revision>11</cp:revision>
  <dcterms:created xsi:type="dcterms:W3CDTF">2011-04-21T14:04:05Z</dcterms:created>
  <dcterms:modified xsi:type="dcterms:W3CDTF">2015-05-28T17:01:37Z</dcterms:modified>
</cp:coreProperties>
</file>