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60" r:id="rId3"/>
    <p:sldId id="257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588AF-D17B-405F-A077-DBAF3D0D4DEE}" type="datetimeFigureOut">
              <a:rPr lang="ru-RU" smtClean="0"/>
              <a:t>08.06.2015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E4BBA-FD33-4E3B-B08C-6E8A4CFBEBC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04A80-8EE8-4EDC-AADA-0D7DAE5D641A}" type="datetimeFigureOut">
              <a:rPr lang="ru-RU" smtClean="0"/>
              <a:t>08.06.2015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8C242-EC0A-4B1A-BC5E-F9951327193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C242-EC0A-4B1A-BC5E-F99513271939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722E6-0DAB-47F3-9B44-435C6AAEFDCD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EC9C4-E435-469E-8A5B-82233583E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722E6-0DAB-47F3-9B44-435C6AAEFDCD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EC9C4-E435-469E-8A5B-82233583E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722E6-0DAB-47F3-9B44-435C6AAEFDCD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EC9C4-E435-469E-8A5B-82233583E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722E6-0DAB-47F3-9B44-435C6AAEFDCD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EC9C4-E435-469E-8A5B-82233583E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722E6-0DAB-47F3-9B44-435C6AAEFDCD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EC9C4-E435-469E-8A5B-82233583E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722E6-0DAB-47F3-9B44-435C6AAEFDCD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EC9C4-E435-469E-8A5B-82233583E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722E6-0DAB-47F3-9B44-435C6AAEFDCD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EC9C4-E435-469E-8A5B-82233583E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722E6-0DAB-47F3-9B44-435C6AAEFDCD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EC9C4-E435-469E-8A5B-82233583E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722E6-0DAB-47F3-9B44-435C6AAEFDCD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EC9C4-E435-469E-8A5B-82233583E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722E6-0DAB-47F3-9B44-435C6AAEFDCD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EC9C4-E435-469E-8A5B-82233583E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722E6-0DAB-47F3-9B44-435C6AAEFDCD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EC9C4-E435-469E-8A5B-82233583E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722E6-0DAB-47F3-9B44-435C6AAEFDCD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EC9C4-E435-469E-8A5B-82233583E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Интерактивная игра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«Что сначала, что потом»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52936"/>
            <a:ext cx="6400800" cy="278586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 smtClean="0">
                <a:solidFill>
                  <a:schemeClr val="tx1"/>
                </a:solidFill>
              </a:rPr>
              <a:t>Макарцова</a:t>
            </a:r>
            <a:r>
              <a:rPr lang="ru-RU" b="1" dirty="0" smtClean="0">
                <a:solidFill>
                  <a:schemeClr val="tx1"/>
                </a:solidFill>
              </a:rPr>
              <a:t> Марина Васильевна воспитатель высшей квалификационной категории ГБОУ ООШ №21 с.п. «Д/с «</a:t>
            </a:r>
            <a:r>
              <a:rPr lang="ru-RU" b="1" dirty="0" err="1" smtClean="0">
                <a:solidFill>
                  <a:schemeClr val="tx1"/>
                </a:solidFill>
              </a:rPr>
              <a:t>Гвоздичка</a:t>
            </a:r>
            <a:r>
              <a:rPr lang="ru-RU" b="1" dirty="0" smtClean="0">
                <a:solidFill>
                  <a:schemeClr val="tx1"/>
                </a:solidFill>
              </a:rPr>
              <a:t>» г.о.Новокуйбышевск Самарской области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Цель. Развивать понимание простых причинно-следственных отношений. </a:t>
            </a:r>
            <a:br>
              <a:rPr lang="ru-RU" dirty="0" smtClean="0"/>
            </a:br>
            <a:r>
              <a:rPr lang="ru-RU" dirty="0" smtClean="0"/>
              <a:t> Развивать умение понимать подтекст изображенного на картинке сюжета, выделять неочевидные, но определяющие ситуацию признаки изображений. Развивать связную речь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0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5F5F3"/>
              </a:clrFrom>
              <a:clrTo>
                <a:srgbClr val="F5F5F3">
                  <a:alpha val="0"/>
                </a:srgbClr>
              </a:clrTo>
            </a:clrChange>
            <a:lum contrast="20000"/>
          </a:blip>
          <a:srcRect r="51627"/>
          <a:stretch>
            <a:fillRect/>
          </a:stretch>
        </p:blipFill>
        <p:spPr>
          <a:xfrm rot="21256373">
            <a:off x="683568" y="404664"/>
            <a:ext cx="2140840" cy="3145536"/>
          </a:xfrm>
          <a:prstGeom prst="rect">
            <a:avLst/>
          </a:prstGeom>
        </p:spPr>
      </p:pic>
      <p:pic>
        <p:nvPicPr>
          <p:cNvPr id="3" name="Рисунок 2" descr="img00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AFB"/>
              </a:clrFrom>
              <a:clrTo>
                <a:srgbClr val="FDFAFB">
                  <a:alpha val="0"/>
                </a:srgbClr>
              </a:clrTo>
            </a:clrChange>
            <a:lum contrast="20000"/>
          </a:blip>
          <a:srcRect l="48373"/>
          <a:stretch>
            <a:fillRect/>
          </a:stretch>
        </p:blipFill>
        <p:spPr>
          <a:xfrm rot="21314555">
            <a:off x="3347864" y="332656"/>
            <a:ext cx="2284856" cy="3145536"/>
          </a:xfrm>
          <a:prstGeom prst="rect">
            <a:avLst/>
          </a:prstGeom>
        </p:spPr>
      </p:pic>
      <p:pic>
        <p:nvPicPr>
          <p:cNvPr id="4" name="Рисунок 3" descr="img006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5F3F3"/>
              </a:clrFrom>
              <a:clrTo>
                <a:srgbClr val="F5F3F3">
                  <a:alpha val="0"/>
                </a:srgbClr>
              </a:clrTo>
            </a:clrChange>
            <a:lum contrast="20000"/>
          </a:blip>
          <a:stretch>
            <a:fillRect/>
          </a:stretch>
        </p:blipFill>
        <p:spPr>
          <a:xfrm>
            <a:off x="6300192" y="620688"/>
            <a:ext cx="2117976" cy="28307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9632" y="0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Назови вид народного промысла. Придумай рассказ.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934670"/>
            <a:ext cx="535723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8100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38100">
                <a:solidFill>
                  <a:srgbClr val="0070C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3968" y="593467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8575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28575">
                <a:solidFill>
                  <a:srgbClr val="0070C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64288" y="593467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8575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28575">
                <a:solidFill>
                  <a:srgbClr val="0070C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-0.3375 0.3796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1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L 0.00226 0.3817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4444E-6 L 0.30816 0.4113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" y="2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88640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Назови вид народного промысла. Придумай рассказ.</a:t>
            </a:r>
            <a:endParaRPr lang="ru-RU" dirty="0"/>
          </a:p>
        </p:txBody>
      </p:sp>
      <p:pic>
        <p:nvPicPr>
          <p:cNvPr id="3" name="Рисунок 2" descr="img007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EEEE9"/>
              </a:clrFrom>
              <a:clrTo>
                <a:srgbClr val="EEEEE9">
                  <a:alpha val="0"/>
                </a:srgbClr>
              </a:clrTo>
            </a:clrChange>
            <a:lum bright="-10000" contrast="30000"/>
          </a:blip>
          <a:srcRect r="67081"/>
          <a:stretch>
            <a:fillRect/>
          </a:stretch>
        </p:blipFill>
        <p:spPr>
          <a:xfrm>
            <a:off x="6516216" y="692696"/>
            <a:ext cx="2220484" cy="3325368"/>
          </a:xfrm>
          <a:prstGeom prst="rect">
            <a:avLst/>
          </a:prstGeom>
        </p:spPr>
      </p:pic>
      <p:pic>
        <p:nvPicPr>
          <p:cNvPr id="4" name="Рисунок 3" descr="img007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FEEF1"/>
              </a:clrFrom>
              <a:clrTo>
                <a:srgbClr val="EFEEF1">
                  <a:alpha val="0"/>
                </a:srgbClr>
              </a:clrTo>
            </a:clrChange>
            <a:lum contrast="20000"/>
          </a:blip>
          <a:srcRect l="32919" r="32920"/>
          <a:stretch>
            <a:fillRect/>
          </a:stretch>
        </p:blipFill>
        <p:spPr>
          <a:xfrm>
            <a:off x="3491880" y="692696"/>
            <a:ext cx="2304256" cy="3325368"/>
          </a:xfrm>
          <a:prstGeom prst="rect">
            <a:avLst/>
          </a:prstGeom>
        </p:spPr>
      </p:pic>
      <p:pic>
        <p:nvPicPr>
          <p:cNvPr id="5" name="Рисунок 4" descr="img007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 l="67081"/>
          <a:stretch>
            <a:fillRect/>
          </a:stretch>
        </p:blipFill>
        <p:spPr>
          <a:xfrm>
            <a:off x="755576" y="908720"/>
            <a:ext cx="2220484" cy="332536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75656" y="593467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8575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28575">
                <a:solidFill>
                  <a:srgbClr val="0070C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593467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8575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28575">
                <a:solidFill>
                  <a:srgbClr val="0070C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80312" y="593467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8575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28575">
                <a:solidFill>
                  <a:srgbClr val="0070C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32274 0.3351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16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96296E-6 L -0.32622 0.3247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" y="1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07407E-6 L 0.59861 0.2833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1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16632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Назови вид народного промысла. Придумай рассказ.</a:t>
            </a:r>
            <a:endParaRPr lang="ru-RU" dirty="0"/>
          </a:p>
        </p:txBody>
      </p:sp>
      <p:pic>
        <p:nvPicPr>
          <p:cNvPr id="3" name="Рисунок 2" descr="img008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5F1"/>
              </a:clrFrom>
              <a:clrTo>
                <a:srgbClr val="F6F5F1">
                  <a:alpha val="0"/>
                </a:srgbClr>
              </a:clrTo>
            </a:clrChange>
            <a:lum contrast="20000"/>
          </a:blip>
          <a:stretch>
            <a:fillRect/>
          </a:stretch>
        </p:blipFill>
        <p:spPr>
          <a:xfrm>
            <a:off x="611560" y="1052736"/>
            <a:ext cx="2048256" cy="2798064"/>
          </a:xfrm>
          <a:prstGeom prst="rect">
            <a:avLst/>
          </a:prstGeom>
        </p:spPr>
      </p:pic>
      <p:pic>
        <p:nvPicPr>
          <p:cNvPr id="4" name="Рисунок 3" descr="img009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1F1F3"/>
              </a:clrFrom>
              <a:clrTo>
                <a:srgbClr val="F1F1F3">
                  <a:alpha val="0"/>
                </a:srgbClr>
              </a:clrTo>
            </a:clrChange>
            <a:lum contrast="20000"/>
          </a:blip>
          <a:stretch>
            <a:fillRect/>
          </a:stretch>
        </p:blipFill>
        <p:spPr>
          <a:xfrm>
            <a:off x="6660232" y="980728"/>
            <a:ext cx="1975104" cy="2688336"/>
          </a:xfrm>
          <a:prstGeom prst="rect">
            <a:avLst/>
          </a:prstGeom>
        </p:spPr>
      </p:pic>
      <p:pic>
        <p:nvPicPr>
          <p:cNvPr id="5" name="Рисунок 4" descr="img010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BFAF6"/>
              </a:clrFrom>
              <a:clrTo>
                <a:srgbClr val="FBFAF6">
                  <a:alpha val="0"/>
                </a:srgbClr>
              </a:clrTo>
            </a:clrChange>
            <a:lum contrast="20000"/>
          </a:blip>
          <a:stretch>
            <a:fillRect/>
          </a:stretch>
        </p:blipFill>
        <p:spPr>
          <a:xfrm rot="20943940">
            <a:off x="3448129" y="1749970"/>
            <a:ext cx="2231136" cy="202996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75656" y="593467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8575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28575">
                <a:solidFill>
                  <a:srgbClr val="0070C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3968" y="593467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8575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28575">
                <a:solidFill>
                  <a:srgbClr val="0070C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64288" y="593467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8575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28575">
                <a:solidFill>
                  <a:srgbClr val="0070C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111E-6 L -0.6434 0.3606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" y="1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28976 0.3421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" y="1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0.30816 0.3384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" y="1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132856"/>
            <a:ext cx="611718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67</Words>
  <Application>Microsoft Office PowerPoint</Application>
  <PresentationFormat>Экран (4:3)</PresentationFormat>
  <Paragraphs>17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Интерактивная игра  «Что сначала, что потом»</vt:lpstr>
      <vt:lpstr>Цель. Развивать понимание простых причинно-следственных отношений.   Развивать умение понимать подтекст изображенного на картинке сюжета, выделять неочевидные, но определяющие ситуацию признаки изображений. Развивать связную речь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 «Что сначала, что потом»</dc:title>
  <dc:creator>User</dc:creator>
  <cp:lastModifiedBy>User</cp:lastModifiedBy>
  <cp:revision>12</cp:revision>
  <dcterms:created xsi:type="dcterms:W3CDTF">2015-03-24T14:16:52Z</dcterms:created>
  <dcterms:modified xsi:type="dcterms:W3CDTF">2015-06-08T11:01:42Z</dcterms:modified>
</cp:coreProperties>
</file>