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7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66" y="-8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17"/>
          <p:cNvCxnSpPr/>
          <p:nvPr/>
        </p:nvCxnSpPr>
        <p:spPr>
          <a:xfrm>
            <a:off x="0" y="2925763"/>
            <a:ext cx="9144000" cy="15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2"/>
          <p:cNvSpPr/>
          <p:nvPr/>
        </p:nvSpPr>
        <p:spPr>
          <a:xfrm>
            <a:off x="2514600" y="2362200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400"/>
              </a:spcBef>
              <a:spcAft>
                <a:spcPts val="0"/>
              </a:spcAft>
              <a:defRPr/>
            </a:pPr>
            <a:endParaRPr lang="en-US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EC8BB2F4-D63E-4D1D-B5E7-F281F33069E3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163DE-31CC-46AE-BAED-4D4AA051C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705F5-B5D7-47FC-8E37-B8343634773F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CE4B5-6E14-4E05-8516-FBE4DE102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46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/>
        </p:nvCxnSpPr>
        <p:spPr>
          <a:xfrm rot="5400000">
            <a:off x="4267201" y="3429000"/>
            <a:ext cx="6858000" cy="3175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6"/>
          <p:cNvSpPr/>
          <p:nvPr/>
        </p:nvSpPr>
        <p:spPr bwMode="hidden">
          <a:xfrm>
            <a:off x="0" y="0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53668-15D1-4783-97A9-16615CB74373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6909C-B28B-4E5D-A3D3-BE64972CC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61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B39FC-792E-452E-90BA-D0D6239F5F1D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D7A4F-F44A-4AE2-8F05-4045C4532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343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3922713"/>
            <a:ext cx="9144000" cy="293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10"/>
          <p:cNvCxnSpPr/>
          <p:nvPr/>
        </p:nvCxnSpPr>
        <p:spPr>
          <a:xfrm>
            <a:off x="0" y="3921125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1"/>
          <p:cNvSpPr/>
          <p:nvPr/>
        </p:nvSpPr>
        <p:spPr>
          <a:xfrm>
            <a:off x="2514600" y="3368675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400"/>
              </a:spcBef>
              <a:spcAft>
                <a:spcPts val="0"/>
              </a:spcAft>
              <a:defRPr/>
            </a:pPr>
            <a:endParaRPr lang="en-US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bIns="0" anchor="b"/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/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81C0-7FC2-450C-A0A7-E17E3545E8D9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96C5E-575B-420C-940D-E8DD099FA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535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44C49-C982-408A-B96E-320634D4F863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B8126-80D1-477F-BBEE-F55B8FA8F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4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B8FF1-FC2D-4871-A6A7-535F5EF532B3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6854E-FF66-4A05-B187-6B9EA3B16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325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9AA0B-1EDB-4137-9382-7A01D2A3A387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ACD16-2B86-4ED0-8730-E0BCFD59B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44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B9E66-6A07-4548-BE28-1729F3B4C489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D599F-42E5-4412-AD47-A3E8F7409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39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t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C6F7B-04B1-47FE-90B7-86CB8C9C4646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167ED-1955-4E53-A615-3ED417EBE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35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tIns="0" bIns="0" anchor="ctr" anchorCtr="0"/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D9A6B-16DA-406D-9584-581A5CCD602E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129AD-31FF-4EB9-9BD6-A4A1EEBDC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44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6675"/>
            <a:ext cx="9144000" cy="552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0"/>
            <a:ext cx="8229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05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cap="all" spc="3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69ED3F-82E0-40A0-9A6C-ABCA1AC648D7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0" cap="all" spc="3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2DF2B0-F5DB-4EA0-9B01-082F0C698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913"/>
            <a:ext cx="9144000" cy="158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4725"/>
            <a:ext cx="4114800" cy="70167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1" r:id="rId2"/>
    <p:sldLayoutId id="2147483699" r:id="rId3"/>
    <p:sldLayoutId id="2147483692" r:id="rId4"/>
    <p:sldLayoutId id="2147483693" r:id="rId5"/>
    <p:sldLayoutId id="2147483694" r:id="rId6"/>
    <p:sldLayoutId id="2147483700" r:id="rId7"/>
    <p:sldLayoutId id="2147483695" r:id="rId8"/>
    <p:sldLayoutId id="2147483696" r:id="rId9"/>
    <p:sldLayoutId id="2147483697" r:id="rId10"/>
    <p:sldLayoutId id="2147483701" r:id="rId11"/>
  </p:sldLayoutIdLst>
  <p:txStyles>
    <p:titleStyle>
      <a:lvl1pPr algn="ctr" rtl="0" eaLnBrk="0" fontAlgn="base" hangingPunct="0">
        <a:spcBef>
          <a:spcPts val="400"/>
        </a:spcBef>
        <a:spcAft>
          <a:spcPct val="0"/>
        </a:spcAft>
        <a:defRPr b="1" kern="1200" cap="all">
          <a:solidFill>
            <a:srgbClr val="404040"/>
          </a:solidFill>
          <a:latin typeface="+mj-lt"/>
          <a:ea typeface="+mj-ea"/>
          <a:cs typeface="Tunga" pitchFamily="2"/>
        </a:defRPr>
      </a:lvl1pPr>
      <a:lvl2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cs typeface="Tunga" pitchFamily="34" charset="0"/>
        </a:defRPr>
      </a:lvl2pPr>
      <a:lvl3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cs typeface="Tunga" pitchFamily="34" charset="0"/>
        </a:defRPr>
      </a:lvl3pPr>
      <a:lvl4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cs typeface="Tunga" pitchFamily="34" charset="0"/>
        </a:defRPr>
      </a:lvl4pPr>
      <a:lvl5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cs typeface="Tunga" pitchFamily="34" charset="0"/>
        </a:defRPr>
      </a:lvl5pPr>
      <a:lvl6pPr marL="4572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cs typeface="Tunga" pitchFamily="34" charset="0"/>
        </a:defRPr>
      </a:lvl6pPr>
      <a:lvl7pPr marL="9144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cs typeface="Tunga" pitchFamily="34" charset="0"/>
        </a:defRPr>
      </a:lvl7pPr>
      <a:lvl8pPr marL="13716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cs typeface="Tunga" pitchFamily="34" charset="0"/>
        </a:defRPr>
      </a:lvl8pPr>
      <a:lvl9pPr marL="18288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cs typeface="Tunga" pitchFamily="34" charset="0"/>
        </a:defRPr>
      </a:lvl9pPr>
    </p:titleStyle>
    <p:bodyStyle>
      <a:lvl1pPr marL="342900" indent="-342900" algn="ctr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defRPr sz="2000"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742950" indent="-28575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1143000" indent="-2286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1600200" indent="-2286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2057400" indent="-2286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0200" y="3044825"/>
            <a:ext cx="2438400" cy="428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5400" y="2060848"/>
            <a:ext cx="4013200" cy="9363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Маршрут путешествия по Кавказу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2751138" y="3244850"/>
            <a:ext cx="3641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/>
              <a:t>http://catalog-avon.ru/catalog-3-2014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156325" y="1412875"/>
            <a:ext cx="2967038" cy="2481263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Расположена </a:t>
            </a:r>
            <a:r>
              <a:rPr lang="ru-RU" dirty="0"/>
              <a:t>в правом борту </a:t>
            </a:r>
            <a:r>
              <a:rPr lang="ru-RU" b="1" dirty="0" err="1"/>
              <a:t>Ахштырского</a:t>
            </a:r>
            <a:r>
              <a:rPr lang="ru-RU" dirty="0"/>
              <a:t> ущелья над рекой </a:t>
            </a:r>
            <a:r>
              <a:rPr lang="ru-RU" dirty="0" err="1"/>
              <a:t>Мзымта</a:t>
            </a:r>
            <a:r>
              <a:rPr lang="ru-RU" dirty="0"/>
              <a:t> в Адлерском районе города Сочи, Краснодарский край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71775" y="404813"/>
            <a:ext cx="4114800" cy="701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Ахштырская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пещера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364" name="Picture 2" descr="http://www.esosedi.ru/fiber/83183/fit/900x600/ahshtyirskaya_pesche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60960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-142875" y="1341438"/>
            <a:ext cx="3465513" cy="100806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ru-RU" dirty="0" smtClean="0"/>
              <a:t>Группа </a:t>
            </a:r>
            <a:r>
              <a:rPr lang="ru-RU" dirty="0"/>
              <a:t>горных </a:t>
            </a:r>
            <a:r>
              <a:rPr lang="ru-RU" b="1" dirty="0"/>
              <a:t>озер</a:t>
            </a:r>
            <a:r>
              <a:rPr lang="ru-RU" dirty="0"/>
              <a:t>, расположенных в верховьях реки </a:t>
            </a:r>
            <a:r>
              <a:rPr lang="ru-RU" dirty="0" err="1"/>
              <a:t>Бадук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4438" y="549275"/>
            <a:ext cx="4114800" cy="700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Бадукские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озера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388" name="Picture 2" descr="http://img-2003-11.photosight.ru/03/3377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2492375"/>
            <a:ext cx="3225800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http://album.foto.ru/photos/pr0/270581/7025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72816"/>
            <a:ext cx="5472112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588125" y="1412875"/>
            <a:ext cx="2555875" cy="1368425"/>
          </a:xfrm>
        </p:spPr>
        <p:txBody>
          <a:bodyPr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ru-RU" dirty="0"/>
              <a:t>Д</a:t>
            </a:r>
            <a:r>
              <a:rPr lang="ru-RU" dirty="0" smtClean="0"/>
              <a:t>ревнее </a:t>
            </a:r>
            <a:r>
              <a:rPr lang="ru-RU" dirty="0"/>
              <a:t>балкарское поселение, расположенное в горах Кавказа в очень живописном месте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413" y="333375"/>
            <a:ext cx="4114800" cy="700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Эль </a:t>
            </a:r>
            <a:r>
              <a:rPr lang="ru-RU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тюбю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412" name="Picture 2" descr="http://img-fotki.yandex.ru/get/6423/50719889.2/0_7d0bc_b0a49e2f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65881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211638" y="1320800"/>
            <a:ext cx="4930775" cy="18415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Система </a:t>
            </a:r>
            <a:r>
              <a:rPr lang="ru-RU" b="1" dirty="0"/>
              <a:t>озёр</a:t>
            </a:r>
            <a:r>
              <a:rPr lang="ru-RU" dirty="0"/>
              <a:t> на территории города </a:t>
            </a:r>
            <a:r>
              <a:rPr lang="ru-RU" dirty="0" smtClean="0"/>
              <a:t>Казани) </a:t>
            </a:r>
            <a:r>
              <a:rPr lang="ru-RU" dirty="0"/>
              <a:t>и Высокогорского района Республики Татарстан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875" y="333375"/>
            <a:ext cx="4114800" cy="700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Голубые озера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436" name="Picture 2" descr="http://rg.foto.radikal.ru/0708/27/52aee54df9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3836988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http://dombay-ski.ru/wp-content/gallery/dostoprimechat/murudzhinsky-ozera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2570163"/>
            <a:ext cx="591502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http://tur-174.ru/sites/default/files/golubye_ozera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813175"/>
            <a:ext cx="3525837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03575" y="1341438"/>
            <a:ext cx="5743575" cy="19431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ru-RU" dirty="0"/>
              <a:t>Большой </a:t>
            </a:r>
            <a:r>
              <a:rPr lang="ru-RU" dirty="0" err="1"/>
              <a:t>Зейгеланский</a:t>
            </a:r>
            <a:r>
              <a:rPr lang="ru-RU" dirty="0"/>
              <a:t> водопад — десятка высочайших водопадов </a:t>
            </a:r>
            <a:r>
              <a:rPr lang="ru-RU" dirty="0" smtClean="0"/>
              <a:t>мира. Северная Осетия-Алания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975" y="260350"/>
            <a:ext cx="4114800" cy="701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Зейгеланский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водопад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460" name="Picture 4" descr="http://www.rutraveller.ru/icache/place/55869_603x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2708275"/>
            <a:ext cx="5911850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http://bashturist.ru/gallery/data/media/200/bashturist-ru_zeiga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3132138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020888"/>
            <a:ext cx="8229600" cy="407511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300788" y="1341438"/>
            <a:ext cx="2957512" cy="165576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Астрахани в дельте Волги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4438" y="115888"/>
            <a:ext cx="4114800" cy="701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Долина  Лотосов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2" name="Picture 4" descr="http://i052.radikal.ru/0806/d8/4c78877eb6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6288088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305550" y="1341438"/>
            <a:ext cx="2679700" cy="792162"/>
          </a:xfrm>
        </p:spPr>
        <p:txBody>
          <a:bodyPr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Расположены </a:t>
            </a:r>
            <a:r>
              <a:rPr lang="ru-RU" dirty="0"/>
              <a:t>возле города Крымск, в 60 километрах от Анапы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413" y="333375"/>
            <a:ext cx="4114800" cy="700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Святые источники </a:t>
            </a:r>
            <a:r>
              <a:rPr lang="ru-RU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Неберджай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196" name="Picture 2" descr="http://www.anaparostour.ru/images/photo/2zrlyyv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62960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875" y="260350"/>
            <a:ext cx="4114800" cy="701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Водопады на реке Жане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227763" y="1268413"/>
            <a:ext cx="2520950" cy="2232025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ru-RU" dirty="0"/>
              <a:t>О</a:t>
            </a:r>
            <a:r>
              <a:rPr lang="ru-RU" dirty="0" smtClean="0"/>
              <a:t>дин </a:t>
            </a:r>
            <a:r>
              <a:rPr lang="ru-RU" dirty="0"/>
              <a:t>из замечательнейших уголков природы курорта </a:t>
            </a:r>
            <a:r>
              <a:rPr lang="ru-RU" dirty="0" smtClean="0"/>
              <a:t>Геленджик</a:t>
            </a:r>
            <a:endParaRPr lang="ru-RU" dirty="0"/>
          </a:p>
        </p:txBody>
      </p:sp>
      <p:pic>
        <p:nvPicPr>
          <p:cNvPr id="9221" name="Picture 8" descr="http://travelworld.izmuroma.ru/wp-content/uploads/2013/05/Vodopadyi-Gelendzh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5953125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097588" y="1412875"/>
            <a:ext cx="3011487" cy="2016125"/>
          </a:xfrm>
        </p:spPr>
        <p:txBody>
          <a:bodyPr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ru-RU" dirty="0"/>
              <a:t>Живописные </a:t>
            </a:r>
            <a:r>
              <a:rPr lang="ru-RU" b="1" dirty="0"/>
              <a:t>водопады</a:t>
            </a:r>
            <a:r>
              <a:rPr lang="ru-RU" dirty="0"/>
              <a:t> ущелья </a:t>
            </a:r>
            <a:r>
              <a:rPr lang="ru-RU" b="1" dirty="0" err="1"/>
              <a:t>Плесецкая</a:t>
            </a:r>
            <a:r>
              <a:rPr lang="ru-RU" dirty="0"/>
              <a:t> Щель расположены над поселком Михайловский перевал, если двигаться из Геленджика в сторону Джубги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7313" y="260350"/>
            <a:ext cx="4114800" cy="701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Плесецкие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водопады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44" name="Picture 2" descr="http://anapabla.narod.ru/images/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6096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24300" y="1412875"/>
            <a:ext cx="4679950" cy="1295400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Памятник </a:t>
            </a:r>
            <a:r>
              <a:rPr lang="ru-RU" dirty="0"/>
              <a:t>природы в Краснодарском крае, находящийся на берегу Чёрного моря в 17 км к юго-востоку от Геленджика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413" y="333375"/>
            <a:ext cx="4114800" cy="700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Скала Парус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269" name="Picture 4" descr="http://s48.radikal.ru/i119/1104/d5/8cfe7b9847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313112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635375" y="1484313"/>
            <a:ext cx="5051425" cy="1296987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ru-RU" b="1" dirty="0"/>
              <a:t>Аше</a:t>
            </a:r>
            <a:r>
              <a:rPr lang="ru-RU" dirty="0"/>
              <a:t> - небольшая горная </a:t>
            </a:r>
            <a:r>
              <a:rPr lang="ru-RU" b="1" dirty="0"/>
              <a:t>река</a:t>
            </a:r>
            <a:r>
              <a:rPr lang="ru-RU" dirty="0"/>
              <a:t>, расположенная в Лазаревском районе недалеко от Сочи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413" y="333375"/>
            <a:ext cx="4114800" cy="700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Река </a:t>
            </a:r>
            <a:r>
              <a:rPr lang="ru-RU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аше</a:t>
            </a:r>
            <a:r>
              <a:rPr lang="en-GB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и ее водопады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292" name="Picture 2" descr="http://lazarevskaya.ucoz.ru/_ph/1/34233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2419350"/>
            <a:ext cx="59150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http://www.vsenayug.ru/uploads/images/00/00/01/2012/02/05/dd93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3184525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915025" y="1524000"/>
            <a:ext cx="3121025" cy="1905000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Плато </a:t>
            </a:r>
            <a:r>
              <a:rPr lang="ru-RU" dirty="0"/>
              <a:t>на Западном Кавказе, на высоте до 2200 метров (средняя высота около 2000 метров), известное альпийскими лугами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875" y="260350"/>
            <a:ext cx="4114800" cy="701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Лаго-Наки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316" name="Picture 2" descr="http://forum.1777.ru/download/file.php?id=12018&amp;sid=24eebdce257dbc189179337f2a70eab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59150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372225" y="1412875"/>
            <a:ext cx="2771775" cy="1584325"/>
          </a:xfrm>
        </p:spPr>
        <p:txBody>
          <a:bodyPr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Система </a:t>
            </a:r>
            <a:r>
              <a:rPr lang="ru-RU" dirty="0"/>
              <a:t>сменяющих друг друга </a:t>
            </a:r>
            <a:r>
              <a:rPr lang="ru-RU" b="1" dirty="0"/>
              <a:t>водопадов</a:t>
            </a:r>
            <a:r>
              <a:rPr lang="ru-RU" dirty="0"/>
              <a:t>. Расположены на реке </a:t>
            </a:r>
            <a:r>
              <a:rPr lang="ru-RU" dirty="0" err="1"/>
              <a:t>Агура</a:t>
            </a:r>
            <a:r>
              <a:rPr lang="ru-RU" dirty="0"/>
              <a:t> в </a:t>
            </a:r>
            <a:r>
              <a:rPr lang="ru-RU" dirty="0" err="1"/>
              <a:t>Хостинском</a:t>
            </a:r>
            <a:r>
              <a:rPr lang="ru-RU" dirty="0"/>
              <a:t> районе города Сочи, Краснодарский край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975" y="404813"/>
            <a:ext cx="4259263" cy="720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Агурские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водопады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340" name="Picture 2" descr="http://www.anapakurort.info/forum/images/2013/03/6615_76197602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59150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88</TotalTime>
  <Words>211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Garamond</vt:lpstr>
      <vt:lpstr>Arial</vt:lpstr>
      <vt:lpstr>Constantia</vt:lpstr>
      <vt:lpstr>Tunga</vt:lpstr>
      <vt:lpstr>Tahoma</vt:lpstr>
      <vt:lpstr>Calibri</vt:lpstr>
      <vt:lpstr>BlackTie</vt:lpstr>
      <vt:lpstr>Маршрут путешествия по Кавказу</vt:lpstr>
      <vt:lpstr>Долина  Лотосов</vt:lpstr>
      <vt:lpstr>Святые источники Неберджай</vt:lpstr>
      <vt:lpstr>Водопады на реке Жане</vt:lpstr>
      <vt:lpstr>Плесецкие водопады</vt:lpstr>
      <vt:lpstr>Скала Парус</vt:lpstr>
      <vt:lpstr>Река аше и ее водопады</vt:lpstr>
      <vt:lpstr>Лаго-Наки</vt:lpstr>
      <vt:lpstr>Агурские водопады</vt:lpstr>
      <vt:lpstr>Ахштырская пещера</vt:lpstr>
      <vt:lpstr>Бадукские озера</vt:lpstr>
      <vt:lpstr>Эль тюбю</vt:lpstr>
      <vt:lpstr>Голубые озера</vt:lpstr>
      <vt:lpstr>Зейгеланский водопад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Маршрут путешествия по Кавказу</dc:title>
  <dc:creator>Дмитрий</dc:creator>
  <cp:lastModifiedBy>Дмитрий</cp:lastModifiedBy>
  <cp:revision>10</cp:revision>
  <dcterms:created xsi:type="dcterms:W3CDTF">2014-02-08T15:31:10Z</dcterms:created>
  <dcterms:modified xsi:type="dcterms:W3CDTF">2015-05-27T18:07:14Z</dcterms:modified>
</cp:coreProperties>
</file>