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99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79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079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0472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0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65671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71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657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309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00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937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804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48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544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296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042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8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430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3.jpeg"/><Relationship Id="rId11" Type="http://schemas.openxmlformats.org/officeDocument/2006/relationships/image" Target="../media/image8.pn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371600"/>
            <a:ext cx="8534400" cy="258532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Сокровища северных 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лесов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29200" y="4648200"/>
            <a:ext cx="38100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Подготовила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Воспитатель 1 категории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МБДОУ ДСКВ № 76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Киреева Т.П.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_340x25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267200" cy="3428999"/>
          </a:xfrm>
          <a:prstGeom prst="rect">
            <a:avLst/>
          </a:prstGeom>
        </p:spPr>
      </p:pic>
      <p:pic>
        <p:nvPicPr>
          <p:cNvPr id="3" name="Рисунок 2" descr="100982098_75425491_large_1879500_58225599_1272183935_yagoda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352800"/>
            <a:ext cx="4267199" cy="3505200"/>
          </a:xfrm>
          <a:prstGeom prst="rect">
            <a:avLst/>
          </a:prstGeom>
        </p:spPr>
      </p:pic>
      <p:pic>
        <p:nvPicPr>
          <p:cNvPr id="5" name="Рисунок 4" descr="ena_018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67200" y="3489512"/>
            <a:ext cx="4876800" cy="3368488"/>
          </a:xfrm>
          <a:prstGeom prst="rect">
            <a:avLst/>
          </a:prstGeom>
        </p:spPr>
      </p:pic>
      <p:pic>
        <p:nvPicPr>
          <p:cNvPr id="6" name="Рисунок 5" descr="16771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67200" y="0"/>
            <a:ext cx="4876800" cy="3505200"/>
          </a:xfrm>
          <a:prstGeom prst="rect">
            <a:avLst/>
          </a:prstGeom>
        </p:spPr>
      </p:pic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8" cstate="print"/>
          <a:stretch>
            <a:fillRect/>
          </a:stretch>
        </p:blipFill>
        <p:spPr>
          <a:xfrm>
            <a:off x="6705600" y="1219200"/>
            <a:ext cx="609600" cy="533400"/>
          </a:xfrm>
          <a:prstGeom prst="rect">
            <a:avLst/>
          </a:prstGeom>
        </p:spPr>
      </p:pic>
      <p:pic>
        <p:nvPicPr>
          <p:cNvPr id="9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9" cstate="print"/>
          <a:stretch>
            <a:fillRect/>
          </a:stretch>
        </p:blipFill>
        <p:spPr>
          <a:xfrm>
            <a:off x="2954866" y="1752600"/>
            <a:ext cx="474133" cy="533400"/>
          </a:xfrm>
          <a:prstGeom prst="rect">
            <a:avLst/>
          </a:prstGeom>
        </p:spPr>
      </p:pic>
      <p:pic>
        <p:nvPicPr>
          <p:cNvPr id="10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10" cstate="print"/>
          <a:stretch>
            <a:fillRect/>
          </a:stretch>
        </p:blipFill>
        <p:spPr>
          <a:xfrm>
            <a:off x="6553200" y="4800600"/>
            <a:ext cx="762000" cy="609600"/>
          </a:xfrm>
          <a:prstGeom prst="rect">
            <a:avLst/>
          </a:prstGeom>
        </p:spPr>
      </p:pic>
      <p:pic>
        <p:nvPicPr>
          <p:cNvPr id="11" name="MS900075051[10].wav">
            <a:hlinkClick r:id="" action="ppaction://media"/>
          </p:cNvPr>
          <p:cNvPicPr>
            <a:picLocks noRot="1" noChangeAspect="1"/>
          </p:cNvPicPr>
          <p:nvPr>
            <a:wavAudioFile r:embed="rId2" name="MS900075051[10].wav"/>
          </p:nvPr>
        </p:nvPicPr>
        <p:blipFill>
          <a:blip r:embed="rId11" cstate="print"/>
          <a:stretch>
            <a:fillRect/>
          </a:stretch>
        </p:blipFill>
        <p:spPr>
          <a:xfrm>
            <a:off x="3048000" y="4953000"/>
            <a:ext cx="6858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74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99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16559" y="2057400"/>
            <a:ext cx="632577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Молодцы!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</TotalTime>
  <Words>16</Words>
  <Application>Microsoft Office PowerPoint</Application>
  <PresentationFormat>Экран (4:3)</PresentationFormat>
  <Paragraphs>7</Paragraphs>
  <Slides>3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Евнегия Вороженко</dc:creator>
  <cp:lastModifiedBy>1</cp:lastModifiedBy>
  <cp:revision>3</cp:revision>
  <dcterms:created xsi:type="dcterms:W3CDTF">2014-11-29T15:22:33Z</dcterms:created>
  <dcterms:modified xsi:type="dcterms:W3CDTF">2014-12-01T12:02:04Z</dcterms:modified>
</cp:coreProperties>
</file>