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99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166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735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9915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1199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9368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622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098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428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141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286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854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573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951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566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183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10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png"/><Relationship Id="rId3" Type="http://schemas.openxmlformats.org/officeDocument/2006/relationships/audio" Target="../media/audio3.wav"/><Relationship Id="rId7" Type="http://schemas.openxmlformats.org/officeDocument/2006/relationships/image" Target="../media/image3.jpeg"/><Relationship Id="rId12" Type="http://schemas.openxmlformats.org/officeDocument/2006/relationships/image" Target="../media/image8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2.jpeg"/><Relationship Id="rId11" Type="http://schemas.openxmlformats.org/officeDocument/2006/relationships/image" Target="../media/image7.pn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371600"/>
            <a:ext cx="8534400" cy="258532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Сокровища северных 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лесов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29200" y="4648200"/>
            <a:ext cx="38100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Подготовила 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Воспитатель 1 категории 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МБДОУ ДСКВ № 76 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Киреева Т.П.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MS900075051[10].wav">
            <a:hlinkClick r:id="" action="ppaction://media"/>
          </p:cNvPr>
          <p:cNvPicPr>
            <a:picLocks noRot="1" noChangeAspect="1"/>
          </p:cNvPicPr>
          <p:nvPr>
            <a:wavAudioFile r:embed="rId1" name="MS900075051[10].wav"/>
          </p:nvPr>
        </p:nvPicPr>
        <p:blipFill>
          <a:blip r:embed="rId5" cstate="print"/>
          <a:stretch>
            <a:fillRect/>
          </a:stretch>
        </p:blipFill>
        <p:spPr>
          <a:xfrm>
            <a:off x="5867400" y="2362200"/>
            <a:ext cx="685800" cy="533400"/>
          </a:xfrm>
          <a:prstGeom prst="rect">
            <a:avLst/>
          </a:prstGeom>
        </p:spPr>
      </p:pic>
      <p:pic>
        <p:nvPicPr>
          <p:cNvPr id="12" name="Рисунок 11" descr="0_1f549_992c6cb_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95800" y="0"/>
            <a:ext cx="4648200" cy="3505200"/>
          </a:xfrm>
          <a:prstGeom prst="rect">
            <a:avLst/>
          </a:prstGeom>
        </p:spPr>
      </p:pic>
      <p:pic>
        <p:nvPicPr>
          <p:cNvPr id="15" name="Рисунок 14" descr="490-25-s-0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419600" y="3505200"/>
            <a:ext cx="4724400" cy="3352800"/>
          </a:xfrm>
          <a:prstGeom prst="rect">
            <a:avLst/>
          </a:prstGeom>
        </p:spPr>
      </p:pic>
      <p:pic>
        <p:nvPicPr>
          <p:cNvPr id="17" name="Рисунок 16" descr="7289c57119b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3636010"/>
            <a:ext cx="4495800" cy="3221990"/>
          </a:xfrm>
          <a:prstGeom prst="rect">
            <a:avLst/>
          </a:prstGeom>
        </p:spPr>
      </p:pic>
      <p:pic>
        <p:nvPicPr>
          <p:cNvPr id="18" name="Рисунок 17" descr="imgpreview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4572000" cy="3533614"/>
          </a:xfrm>
          <a:prstGeom prst="rect">
            <a:avLst/>
          </a:prstGeom>
        </p:spPr>
      </p:pic>
      <p:pic>
        <p:nvPicPr>
          <p:cNvPr id="19" name="j0214098.wav">
            <a:hlinkClick r:id="" action="ppaction://media"/>
          </p:cNvPr>
          <p:cNvPicPr>
            <a:picLocks noRot="1" noChangeAspect="1"/>
          </p:cNvPicPr>
          <p:nvPr>
            <a:wavAudioFile r:embed="rId2" name="j0214098.wav"/>
          </p:nvPr>
        </p:nvPicPr>
        <p:blipFill>
          <a:blip r:embed="rId10" cstate="print"/>
          <a:stretch>
            <a:fillRect/>
          </a:stretch>
        </p:blipFill>
        <p:spPr>
          <a:xfrm flipV="1">
            <a:off x="3067049" y="1066799"/>
            <a:ext cx="438151" cy="389467"/>
          </a:xfrm>
          <a:prstGeom prst="rect">
            <a:avLst/>
          </a:prstGeom>
        </p:spPr>
      </p:pic>
      <p:pic>
        <p:nvPicPr>
          <p:cNvPr id="20" name="j0214098.wav">
            <a:hlinkClick r:id="" action="ppaction://media"/>
          </p:cNvPr>
          <p:cNvPicPr>
            <a:picLocks noRot="1" noChangeAspect="1"/>
          </p:cNvPicPr>
          <p:nvPr>
            <a:wavAudioFile r:embed="rId2" name="j0214098.wav"/>
          </p:nvPr>
        </p:nvPicPr>
        <p:blipFill>
          <a:blip r:embed="rId11" cstate="print"/>
          <a:stretch>
            <a:fillRect/>
          </a:stretch>
        </p:blipFill>
        <p:spPr>
          <a:xfrm>
            <a:off x="2514600" y="4876800"/>
            <a:ext cx="685800" cy="457200"/>
          </a:xfrm>
          <a:prstGeom prst="rect">
            <a:avLst/>
          </a:prstGeom>
        </p:spPr>
      </p:pic>
      <p:pic>
        <p:nvPicPr>
          <p:cNvPr id="21" name="j0214098.wav">
            <a:hlinkClick r:id="" action="ppaction://media"/>
          </p:cNvPr>
          <p:cNvPicPr>
            <a:picLocks noRot="1" noChangeAspect="1"/>
          </p:cNvPicPr>
          <p:nvPr>
            <a:wavAudioFile r:embed="rId2" name="j0214098.wav"/>
          </p:nvPr>
        </p:nvPicPr>
        <p:blipFill>
          <a:blip r:embed="rId12" cstate="print"/>
          <a:stretch>
            <a:fillRect/>
          </a:stretch>
        </p:blipFill>
        <p:spPr>
          <a:xfrm>
            <a:off x="6477000" y="5181600"/>
            <a:ext cx="609600" cy="533400"/>
          </a:xfrm>
          <a:prstGeom prst="rect">
            <a:avLst/>
          </a:prstGeom>
        </p:spPr>
      </p:pic>
      <p:pic>
        <p:nvPicPr>
          <p:cNvPr id="22" name="MS900075051[9].wav">
            <a:hlinkClick r:id="" action="ppaction://media"/>
          </p:cNvPr>
          <p:cNvPicPr>
            <a:picLocks noRot="1" noChangeAspect="1"/>
          </p:cNvPicPr>
          <p:nvPr>
            <a:wavAudioFile r:embed="rId3" name="MS900075051[9].wav"/>
          </p:nvPr>
        </p:nvPicPr>
        <p:blipFill>
          <a:blip r:embed="rId13" cstate="print"/>
          <a:stretch>
            <a:fillRect/>
          </a:stretch>
        </p:blipFill>
        <p:spPr>
          <a:xfrm>
            <a:off x="6553200" y="1981200"/>
            <a:ext cx="5334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745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4745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4745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996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16559" y="2057400"/>
            <a:ext cx="632577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Молодцы!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</TotalTime>
  <Words>16</Words>
  <Application>Microsoft Office PowerPoint</Application>
  <PresentationFormat>Экран (4:3)</PresentationFormat>
  <Paragraphs>7</Paragraphs>
  <Slides>3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Евнегия Вороженко</dc:creator>
  <cp:lastModifiedBy>1</cp:lastModifiedBy>
  <cp:revision>4</cp:revision>
  <dcterms:created xsi:type="dcterms:W3CDTF">2014-11-29T15:22:33Z</dcterms:created>
  <dcterms:modified xsi:type="dcterms:W3CDTF">2014-12-01T11:54:33Z</dcterms:modified>
</cp:coreProperties>
</file>