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43" autoAdjust="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052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57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1854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272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0891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71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74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1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3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0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90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40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98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27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3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828800"/>
            <a:ext cx="72795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Зеленые целители</a:t>
            </a:r>
          </a:p>
          <a:p>
            <a:r>
              <a:rPr lang="ru-RU" sz="3600" dirty="0" smtClean="0">
                <a:solidFill>
                  <a:srgbClr val="00B050"/>
                </a:solidFill>
              </a:rPr>
              <a:t>                           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9200" y="4572000"/>
            <a:ext cx="396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Подготовила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Киреева Т.П.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Воспитатель 1 категории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МБДОУ ДСКВ № 76 «Подснежник» 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_fc705df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483465" cy="3505200"/>
          </a:xfrm>
          <a:prstGeom prst="rect">
            <a:avLst/>
          </a:prstGeom>
        </p:spPr>
      </p:pic>
      <p:pic>
        <p:nvPicPr>
          <p:cNvPr id="3" name="Рисунок 2" descr="7444744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9600" y="3505200"/>
            <a:ext cx="4724400" cy="3352800"/>
          </a:xfrm>
          <a:prstGeom prst="rect">
            <a:avLst/>
          </a:prstGeom>
        </p:spPr>
      </p:pic>
      <p:pic>
        <p:nvPicPr>
          <p:cNvPr id="5" name="Рисунок 4" descr="одуванчи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5800" y="0"/>
            <a:ext cx="4648200" cy="3505200"/>
          </a:xfrm>
          <a:prstGeom prst="rect">
            <a:avLst/>
          </a:prstGeom>
        </p:spPr>
      </p:pic>
      <p:pic>
        <p:nvPicPr>
          <p:cNvPr id="6" name="Рисунок 5" descr="1222081740_24309163_or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505200"/>
            <a:ext cx="4419600" cy="3352800"/>
          </a:xfrm>
          <a:prstGeom prst="rect">
            <a:avLst/>
          </a:prstGeom>
        </p:spPr>
      </p:pic>
      <p:pic>
        <p:nvPicPr>
          <p:cNvPr id="7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2438400" y="1828800"/>
            <a:ext cx="533400" cy="533400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9" cstate="print"/>
          <a:stretch>
            <a:fillRect/>
          </a:stretch>
        </p:blipFill>
        <p:spPr>
          <a:xfrm>
            <a:off x="6934200" y="2057400"/>
            <a:ext cx="533400" cy="381000"/>
          </a:xfrm>
          <a:prstGeom prst="rect">
            <a:avLst/>
          </a:prstGeom>
        </p:spPr>
      </p:pic>
      <p:pic>
        <p:nvPicPr>
          <p:cNvPr id="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7315200" y="4953000"/>
            <a:ext cx="685800" cy="457200"/>
          </a:xfrm>
          <a:prstGeom prst="rect">
            <a:avLst/>
          </a:prstGeom>
        </p:spPr>
      </p:pic>
      <p:pic>
        <p:nvPicPr>
          <p:cNvPr id="10" name="MS900075051AVQ7Q7EA.wav">
            <a:hlinkClick r:id="" action="ppaction://media"/>
          </p:cNvPr>
          <p:cNvPicPr>
            <a:picLocks noRot="1" noChangeAspect="1"/>
          </p:cNvPicPr>
          <p:nvPr>
            <a:wavAudioFile r:embed="rId2" name="MS900075051AVQ7Q7EA.wav"/>
          </p:nvPr>
        </p:nvPicPr>
        <p:blipFill>
          <a:blip r:embed="rId11" cstate="print"/>
          <a:stretch>
            <a:fillRect/>
          </a:stretch>
        </p:blipFill>
        <p:spPr>
          <a:xfrm>
            <a:off x="2209800" y="4953000"/>
            <a:ext cx="6096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474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99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905000"/>
            <a:ext cx="571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B050"/>
                </a:solidFill>
              </a:rPr>
              <a:t>Молодцы!</a:t>
            </a:r>
            <a:endParaRPr lang="ru-RU" sz="8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</TotalTime>
  <Words>19</Words>
  <Application>Microsoft Office PowerPoint</Application>
  <PresentationFormat>Экран (4:3)</PresentationFormat>
  <Paragraphs>7</Paragraphs>
  <Slides>3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Евнегия Вороженко</dc:creator>
  <cp:lastModifiedBy>1</cp:lastModifiedBy>
  <cp:revision>4</cp:revision>
  <dcterms:created xsi:type="dcterms:W3CDTF">2014-11-29T15:20:22Z</dcterms:created>
  <dcterms:modified xsi:type="dcterms:W3CDTF">2014-12-01T11:58:22Z</dcterms:modified>
</cp:coreProperties>
</file>