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417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5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871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719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6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860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5985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588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606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6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0896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353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372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082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4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78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34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62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810" y="2057400"/>
            <a:ext cx="857638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Четвертый лишний</a:t>
            </a:r>
          </a:p>
          <a:p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(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животные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0" y="4114800"/>
            <a:ext cx="3203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Киреева Т.П.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 1 категории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МБДОУ ДСКВ № 76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img-7d9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648200" cy="3486150"/>
          </a:xfrm>
          <a:prstGeom prst="rect">
            <a:avLst/>
          </a:prstGeom>
        </p:spPr>
      </p:pic>
      <p:pic>
        <p:nvPicPr>
          <p:cNvPr id="16" name="Рисунок 15" descr="85565282_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200" y="3429000"/>
            <a:ext cx="4495800" cy="3429000"/>
          </a:xfrm>
          <a:prstGeom prst="rect">
            <a:avLst/>
          </a:prstGeom>
        </p:spPr>
      </p:pic>
      <p:pic>
        <p:nvPicPr>
          <p:cNvPr id="20" name="Рисунок 19" descr="jpJ2qTbFi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8200" y="0"/>
            <a:ext cx="4495800" cy="3429000"/>
          </a:xfrm>
          <a:prstGeom prst="rect">
            <a:avLst/>
          </a:prstGeom>
        </p:spPr>
      </p:pic>
      <p:pic>
        <p:nvPicPr>
          <p:cNvPr id="21" name="Рисунок 20" descr="Ohota-skradom-na-kosuly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429000"/>
            <a:ext cx="4673600" cy="3429000"/>
          </a:xfrm>
          <a:prstGeom prst="rect">
            <a:avLst/>
          </a:prstGeom>
        </p:spPr>
      </p:pic>
      <p:pic>
        <p:nvPicPr>
          <p:cNvPr id="2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4114800" y="2514600"/>
            <a:ext cx="304800" cy="304800"/>
          </a:xfrm>
          <a:prstGeom prst="rect">
            <a:avLst/>
          </a:prstGeom>
        </p:spPr>
      </p:pic>
      <p:pic>
        <p:nvPicPr>
          <p:cNvPr id="23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tretch>
            <a:fillRect/>
          </a:stretch>
        </p:blipFill>
        <p:spPr>
          <a:xfrm>
            <a:off x="3581400" y="4114800"/>
            <a:ext cx="304800" cy="304800"/>
          </a:xfrm>
          <a:prstGeom prst="rect">
            <a:avLst/>
          </a:prstGeom>
        </p:spPr>
      </p:pic>
      <p:pic>
        <p:nvPicPr>
          <p:cNvPr id="2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0" cstate="print"/>
          <a:stretch>
            <a:fillRect/>
          </a:stretch>
        </p:blipFill>
        <p:spPr>
          <a:xfrm>
            <a:off x="6096000" y="3810000"/>
            <a:ext cx="304800" cy="304800"/>
          </a:xfrm>
          <a:prstGeom prst="rect">
            <a:avLst/>
          </a:prstGeom>
        </p:spPr>
      </p:pic>
      <p:pic>
        <p:nvPicPr>
          <p:cNvPr id="25" name="MS900075051WRGP4G3Q.wav">
            <a:hlinkClick r:id="" action="ppaction://media"/>
          </p:cNvPr>
          <p:cNvPicPr>
            <a:picLocks noRot="1" noChangeAspect="1"/>
          </p:cNvPicPr>
          <p:nvPr>
            <a:wavAudioFile r:embed="rId2" name="MS900075051WRGP4G3Q.wav"/>
          </p:nvPr>
        </p:nvPicPr>
        <p:blipFill>
          <a:blip r:embed="rId9" cstate="print"/>
          <a:stretch>
            <a:fillRect/>
          </a:stretch>
        </p:blipFill>
        <p:spPr>
          <a:xfrm>
            <a:off x="7467600" y="220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5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996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6855" y="1828800"/>
            <a:ext cx="575029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МОЛОДЦЫ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51</TotalTime>
  <Words>19</Words>
  <Application>Microsoft Office PowerPoint</Application>
  <PresentationFormat>Экран (4:3)</PresentationFormat>
  <Paragraphs>7</Paragraphs>
  <Slides>3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Евнегия Вороженко</dc:creator>
  <cp:lastModifiedBy>1</cp:lastModifiedBy>
  <cp:revision>8</cp:revision>
  <dcterms:created xsi:type="dcterms:W3CDTF">2014-11-30T14:33:27Z</dcterms:created>
  <dcterms:modified xsi:type="dcterms:W3CDTF">2014-12-01T11:54:06Z</dcterms:modified>
</cp:coreProperties>
</file>