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9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38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8374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345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160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51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714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37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39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93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67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1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32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8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9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05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4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810" y="2057400"/>
            <a:ext cx="857638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Четвертый лишний</a:t>
            </a:r>
          </a:p>
          <a:p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(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животные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000" y="4114800"/>
            <a:ext cx="32031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Киреева Т.П.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Воспитатель 1 категории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МБДОУ ДСКВ № 76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3(37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00400"/>
            <a:ext cx="4343400" cy="3657600"/>
          </a:xfrm>
          <a:prstGeom prst="rect">
            <a:avLst/>
          </a:prstGeom>
        </p:spPr>
      </p:pic>
      <p:pic>
        <p:nvPicPr>
          <p:cNvPr id="11" name="Рисунок 10" descr="normal_21_animals_wallpaper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4343400" cy="3257550"/>
          </a:xfrm>
          <a:prstGeom prst="rect">
            <a:avLst/>
          </a:prstGeom>
        </p:spPr>
      </p:pic>
      <p:pic>
        <p:nvPicPr>
          <p:cNvPr id="12" name="Рисунок 11" descr="burunduk58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43400" y="0"/>
            <a:ext cx="4800600" cy="3566160"/>
          </a:xfrm>
          <a:prstGeom prst="rect">
            <a:avLst/>
          </a:prstGeom>
        </p:spPr>
      </p:pic>
      <p:pic>
        <p:nvPicPr>
          <p:cNvPr id="14" name="Рисунок 13" descr="38354002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11650" y="3276600"/>
            <a:ext cx="4832350" cy="3581401"/>
          </a:xfrm>
          <a:prstGeom prst="rect">
            <a:avLst/>
          </a:prstGeom>
        </p:spPr>
      </p:pic>
      <p:pic>
        <p:nvPicPr>
          <p:cNvPr id="1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8" cstate="print"/>
          <a:stretch>
            <a:fillRect/>
          </a:stretch>
        </p:blipFill>
        <p:spPr>
          <a:xfrm>
            <a:off x="3581400" y="1981200"/>
            <a:ext cx="304800" cy="304800"/>
          </a:xfrm>
          <a:prstGeom prst="rect">
            <a:avLst/>
          </a:prstGeom>
        </p:spPr>
      </p:pic>
      <p:pic>
        <p:nvPicPr>
          <p:cNvPr id="1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print"/>
          <a:stretch>
            <a:fillRect/>
          </a:stretch>
        </p:blipFill>
        <p:spPr>
          <a:xfrm>
            <a:off x="4800600" y="4495800"/>
            <a:ext cx="304800" cy="304800"/>
          </a:xfrm>
          <a:prstGeom prst="rect">
            <a:avLst/>
          </a:prstGeom>
        </p:spPr>
      </p:pic>
      <p:pic>
        <p:nvPicPr>
          <p:cNvPr id="1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0" cstate="print"/>
          <a:stretch>
            <a:fillRect/>
          </a:stretch>
        </p:blipFill>
        <p:spPr>
          <a:xfrm>
            <a:off x="5029200" y="2362200"/>
            <a:ext cx="304800" cy="304800"/>
          </a:xfrm>
          <a:prstGeom prst="rect">
            <a:avLst/>
          </a:prstGeom>
        </p:spPr>
      </p:pic>
      <p:pic>
        <p:nvPicPr>
          <p:cNvPr id="19" name="MS900075051S3ZQXTQD.wav">
            <a:hlinkClick r:id="" action="ppaction://media"/>
          </p:cNvPr>
          <p:cNvPicPr>
            <a:picLocks noRot="1" noChangeAspect="1"/>
          </p:cNvPicPr>
          <p:nvPr>
            <a:wavAudioFile r:embed="rId2" name="MS900075051S3ZQXTQD.wav"/>
          </p:nvPr>
        </p:nvPicPr>
        <p:blipFill>
          <a:blip r:embed="rId10" cstate="print"/>
          <a:stretch>
            <a:fillRect/>
          </a:stretch>
        </p:blipFill>
        <p:spPr>
          <a:xfrm>
            <a:off x="3200400" y="419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5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74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996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6855" y="1828800"/>
            <a:ext cx="575029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МОЛОДЦЫ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54</TotalTime>
  <Words>19</Words>
  <Application>Microsoft Office PowerPoint</Application>
  <PresentationFormat>Экран (4:3)</PresentationFormat>
  <Paragraphs>7</Paragraphs>
  <Slides>3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Евнегия Вороженко</dc:creator>
  <cp:lastModifiedBy>1</cp:lastModifiedBy>
  <cp:revision>10</cp:revision>
  <dcterms:created xsi:type="dcterms:W3CDTF">2014-11-30T14:33:27Z</dcterms:created>
  <dcterms:modified xsi:type="dcterms:W3CDTF">2014-12-01T11:53:29Z</dcterms:modified>
</cp:coreProperties>
</file>