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4"/>
  </p:notesMasterIdLst>
  <p:sldIdLst>
    <p:sldId id="256" r:id="rId2"/>
    <p:sldId id="275" r:id="rId3"/>
    <p:sldId id="274" r:id="rId4"/>
    <p:sldId id="272" r:id="rId5"/>
    <p:sldId id="273" r:id="rId6"/>
    <p:sldId id="271" r:id="rId7"/>
    <p:sldId id="257" r:id="rId8"/>
    <p:sldId id="260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778" autoAdjust="0"/>
  </p:normalViewPr>
  <p:slideViewPr>
    <p:cSldViewPr>
      <p:cViewPr>
        <p:scale>
          <a:sx n="100" d="100"/>
          <a:sy n="100" d="100"/>
        </p:scale>
        <p:origin x="-504" y="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C01E1-FCA8-4E4B-A493-92A69E2BDB92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F2288-5CA0-4320-88BF-16CBB9B63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F2288-5CA0-4320-88BF-16CBB9B63B1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91631D-8FBB-4029-BD51-66416E17FFFA}" type="datetimeFigureOut">
              <a:rPr lang="ru-RU" smtClean="0"/>
              <a:pPr>
                <a:defRPr/>
              </a:pPr>
              <a:t>23.11.2014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85235-735C-4CDD-A54B-4EE001AE90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0CC9A7-A361-432B-95F9-2D423517F6B5}" type="datetimeFigureOut">
              <a:rPr lang="ru-RU" smtClean="0"/>
              <a:pPr>
                <a:defRPr/>
              </a:pPr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A926-D990-4A82-BEE6-C794451434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2C48A8-5C19-48F3-AA95-3374290AD279}" type="datetimeFigureOut">
              <a:rPr lang="ru-RU" smtClean="0"/>
              <a:pPr>
                <a:defRPr/>
              </a:pPr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AA887-9033-4CBD-8269-A25D6FEA0D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EB2690-E15B-4BA3-AA66-5796E513B7BC}" type="datetimeFigureOut">
              <a:rPr lang="ru-RU" smtClean="0"/>
              <a:pPr>
                <a:defRPr/>
              </a:pPr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98E14-8B80-44E0-9D43-D09DABD4D5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F298A-8CC7-43DB-8CD6-F9E7A234C708}" type="datetimeFigureOut">
              <a:rPr lang="ru-RU" smtClean="0"/>
              <a:pPr>
                <a:defRPr/>
              </a:pPr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E932E-F833-4074-A307-5ED4CA10EA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0F6B74-8026-4F76-861E-D870A5910E20}" type="datetimeFigureOut">
              <a:rPr lang="ru-RU" smtClean="0"/>
              <a:pPr>
                <a:defRPr/>
              </a:pPr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1FD2C-1619-43D9-9118-62C3FB70E2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160FA-C2F8-43A3-8D5A-62A9375EADAB}" type="datetimeFigureOut">
              <a:rPr lang="ru-RU" smtClean="0"/>
              <a:pPr>
                <a:defRPr/>
              </a:pPr>
              <a:t>23.11.2014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44CAF-69BB-4556-9F22-4A20C4F1AB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22F7CF-C9AC-46B8-B563-5A663E219328}" type="datetimeFigureOut">
              <a:rPr lang="ru-RU" smtClean="0"/>
              <a:pPr>
                <a:defRPr/>
              </a:pPr>
              <a:t>23.11.2014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F7EF0-5D19-45D9-9208-BC3C6CE181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6DD49-2C41-4CF5-AA49-2CE3AA063C4E}" type="datetimeFigureOut">
              <a:rPr lang="ru-RU" smtClean="0"/>
              <a:pPr>
                <a:defRPr/>
              </a:pPr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286EA-2FB0-4CB8-8B5C-26DC377C65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B66986-7385-4126-9E90-FD8E70213BC5}" type="datetimeFigureOut">
              <a:rPr lang="ru-RU" smtClean="0"/>
              <a:pPr>
                <a:defRPr/>
              </a:pPr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9A54-AE59-4D2B-9727-C9DEC7B0B9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767008-8951-4505-830C-9CFE11D9CBC7}" type="datetimeFigureOut">
              <a:rPr lang="ru-RU" smtClean="0"/>
              <a:pPr>
                <a:defRPr/>
              </a:pPr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E5AB2002-7696-4A25-9AA5-7549234656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1466DC1-E023-46E2-AEF4-D97AE813C8F7}" type="datetimeFigureOut">
              <a:rPr lang="ru-RU" smtClean="0"/>
              <a:pPr>
                <a:defRPr/>
              </a:pPr>
              <a:t>23.11.2014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18A5A0B-595E-4367-BE7B-B63CE11120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802637" cy="1067073"/>
          </a:xfrm>
        </p:spPr>
        <p:txBody>
          <a:bodyPr/>
          <a:lstStyle/>
          <a:p>
            <a:pPr eaLnBrk="1" hangingPunct="1"/>
            <a:r>
              <a:rPr lang="ru-RU" dirty="0" smtClean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75" y="1285875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1200" dirty="0" smtClean="0">
              <a:solidFill>
                <a:schemeClr val="tx1"/>
              </a:solidFill>
            </a:endParaRPr>
          </a:p>
        </p:txBody>
      </p:sp>
      <p:pic>
        <p:nvPicPr>
          <p:cNvPr id="14" name="irc_mi" descr="http://900igr.net/datas/okruzhajuschij-mir/Nezhivaja-priroda-osenju/0027-027-Zimujuschie-ptits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8361312" cy="562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3" y="2060848"/>
            <a:ext cx="8964488" cy="439248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</a:rPr>
              <a:t>Снегиря вообще трудно назвать перелётной птицей, он, скорее, просто не оседлый. Он «дрейфует» сезонно вслед за пищей. Осенью и зимою снегири покидают леса и переходят в открытый ландшафт: в поймы рек, на пустыри, в деревни, а также в сады и парки, где им сытнее. Но бывает, что по непонятным для нас причинам они вдруг сбиваются на какой-то ограниченной местности и там живут некоторое время. Потом рассеиваются - и тоже неясно, отчего.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</a:rPr>
              <a:t>Почему вы их не замечаете в тёплое время года? А они с весны начинают строить гнёзда, откладывать яйца, выводить и выкармливать птенцов. А снегирь птица скромная, даже скрытная. Они строят гнёзда в ельниках, можжевельниках, в самой гуще. Вы пробовали продираться сквозь настоящий ельник? Ну, и не пробуйте: радости мало. Зато осторожным птицам там покойно и безопасно. Так что летом ищите их на лесных полянах, на болотах - там они подбирают корм для деток, и сами кормятся. А уж зимой - как придётся. Ищут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</a:rPr>
              <a:t>зазимовшие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</a:rPr>
              <a:t> ягоды на кустах вдоль рек, на полях. И в города заглядывают.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3" name="Picture 6" descr="8be383befb6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764704"/>
            <a:ext cx="1907704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196752"/>
            <a:ext cx="8352928" cy="4464496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lvl="8"/>
            <a:r>
              <a:rPr lang="ru-RU" sz="600" dirty="0">
                <a:solidFill>
                  <a:schemeClr val="bg1"/>
                </a:solidFill>
                <a:latin typeface="Times New Roman" pitchFamily="18" charset="0"/>
              </a:rPr>
              <a:t>Снегири.</a:t>
            </a:r>
            <a:br>
              <a:rPr lang="ru-RU" sz="6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 dirty="0">
                <a:latin typeface="Times New Roman" pitchFamily="18" charset="0"/>
              </a:rPr>
              <a:t>А. Прокофьев.</a:t>
            </a:r>
            <a:br>
              <a:rPr lang="ru-RU" sz="2400" dirty="0">
                <a:latin typeface="Times New Roman" pitchFamily="18" charset="0"/>
              </a:rPr>
            </a:br>
            <a:r>
              <a:rPr lang="ru-RU" sz="2400" dirty="0">
                <a:latin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itchFamily="18" charset="0"/>
              </a:rPr>
              <a:t>Выбегай поскорей</a:t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itchFamily="18" charset="0"/>
              </a:rPr>
              <a:t>Посмотреть на снегирей.</a:t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itchFamily="18" charset="0"/>
              </a:rPr>
              <a:t>Прилетели, прилетели,</a:t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itchFamily="18" charset="0"/>
              </a:rPr>
              <a:t>Стайку встретили метели!</a:t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itchFamily="18" charset="0"/>
              </a:rPr>
              <a:t>А Мороз-Красный Нос</a:t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itchFamily="18" charset="0"/>
              </a:rPr>
              <a:t>Им рябинки принес.</a:t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itchFamily="18" charset="0"/>
              </a:rPr>
              <a:t>Хорошо подсластил.</a:t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itchFamily="18" charset="0"/>
              </a:rPr>
              <a:t>Зимним вечером поздним</a:t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itchFamily="18" charset="0"/>
              </a:rPr>
              <a:t>Ярко-алые грозди.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Лена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Рисунок 11" descr="Рисунок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908720"/>
            <a:ext cx="3368234" cy="3295238"/>
          </a:xfrm>
          <a:prstGeom prst="rect">
            <a:avLst/>
          </a:prstGeom>
        </p:spPr>
      </p:pic>
      <p:pic>
        <p:nvPicPr>
          <p:cNvPr id="13" name="Рисунок 12" descr="Рисунок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268760"/>
            <a:ext cx="2389435" cy="1767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rc_mi" descr="http://uchim-sami.ru/wp-content/uploads/2013/12/1948833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28724"/>
            <a:ext cx="5400600" cy="508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08920"/>
            <a:ext cx="3024188" cy="2911475"/>
          </a:xfrm>
          <a:prstGeom prst="rect">
            <a:avLst/>
          </a:prstGeom>
          <a:noFill/>
        </p:spPr>
      </p:pic>
      <p:pic>
        <p:nvPicPr>
          <p:cNvPr id="6" name="Picture 10" descr="S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717032"/>
            <a:ext cx="2014538" cy="1941512"/>
          </a:xfrm>
          <a:prstGeom prst="rect">
            <a:avLst/>
          </a:prstGeom>
          <a:noFill/>
        </p:spPr>
      </p:pic>
      <p:sp>
        <p:nvSpPr>
          <p:cNvPr id="7" name="WordArt 4" descr="54"/>
          <p:cNvSpPr>
            <a:spLocks noChangeArrowheads="1" noChangeShapeType="1" noTextEdit="1"/>
          </p:cNvSpPr>
          <p:nvPr/>
        </p:nvSpPr>
        <p:spPr bwMode="auto">
          <a:xfrm>
            <a:off x="2051720" y="1484784"/>
            <a:ext cx="5039643" cy="6932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СНЕГИРИ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71600" y="712728"/>
            <a:ext cx="748883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Как приятно бывает впервые увидеть чистый, белый снег после дождливой, грязной осени! «Все ярко; все бело кругом»,— так сказал о начале зимы А. С. Пушкин. Эта красота зимней природы делается еще более замечательной, когда на покрытых снегом деревьях и кустарниках появляются наши общие любимцы — красавцы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</a:rPr>
              <a:t>СНЕГИРИ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5" name="irc_mi" descr="http://www.stihi.ru/pics/2010/12/12/7577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03648" y="2492896"/>
            <a:ext cx="6840760" cy="383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16271"/>
            <a:ext cx="82296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</a:rPr>
              <a:t>Снегирь</a:t>
            </a:r>
            <a:r>
              <a:rPr lang="ru-RU" sz="2400" dirty="0">
                <a:latin typeface="Times New Roman" pitchFamily="18" charset="0"/>
              </a:rPr>
              <a:t> - птица семейства вьюрковых отряда воробьиных.</a:t>
            </a:r>
          </a:p>
        </p:txBody>
      </p:sp>
      <p:pic>
        <p:nvPicPr>
          <p:cNvPr id="5" name="Picture 7" descr="snegi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3238095" cy="2580953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31840" y="2416025"/>
            <a:ext cx="60121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</a:rPr>
              <a:t>Длина тела около 18 см, весит около 35 г.</a:t>
            </a:r>
            <a:endParaRPr lang="en-US" sz="2400" dirty="0">
              <a:latin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</a:rPr>
              <a:t> Окраска оперения самца весьма красива. </a:t>
            </a:r>
            <a:endParaRPr lang="en-US" sz="2400" dirty="0">
              <a:latin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</a:rPr>
              <a:t>Верх головы, крылья и хвост чёрные. </a:t>
            </a:r>
            <a:endParaRPr lang="en-US" sz="2400" dirty="0">
              <a:latin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</a:rPr>
              <a:t>Задняя часть шеи и спина светло-серые.</a:t>
            </a:r>
            <a:endParaRPr lang="en-US" sz="2400" dirty="0">
              <a:latin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</a:rPr>
              <a:t> Надхвостье и подхвостье чисто-белые. </a:t>
            </a:r>
            <a:endParaRPr lang="en-US" sz="2400" dirty="0">
              <a:latin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</a:rPr>
              <a:t>Нижняя часть тела </a:t>
            </a:r>
            <a:r>
              <a:rPr lang="ru-RU" sz="2400" dirty="0" err="1" smtClean="0">
                <a:latin typeface="Times New Roman" pitchFamily="18" charset="0"/>
              </a:rPr>
              <a:t>киноварно</a:t>
            </a:r>
            <a:r>
              <a:rPr lang="ru-RU" sz="2400" dirty="0" smtClean="0">
                <a:latin typeface="Times New Roman" pitchFamily="18" charset="0"/>
              </a:rPr>
              <a:t> - красная</a:t>
            </a:r>
            <a:r>
              <a:rPr lang="ru-RU" sz="2400" dirty="0">
                <a:latin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</a:rPr>
              <a:t>У самки красный цвет замещён буровато-серым. </a:t>
            </a:r>
            <a:br>
              <a:rPr lang="ru-RU" sz="2400" dirty="0">
                <a:latin typeface="Times New Roman" pitchFamily="18" charset="0"/>
              </a:rPr>
            </a:br>
            <a:endParaRPr 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98616"/>
            <a:ext cx="82296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</a:endParaRPr>
          </a:p>
        </p:txBody>
      </p:sp>
      <p:pic>
        <p:nvPicPr>
          <p:cNvPr id="7" name="Picture 9" descr="0_9d8d_500a2f70_orig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BCE9FF"/>
              </a:clrFrom>
              <a:clrTo>
                <a:srgbClr val="BCE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980728"/>
            <a:ext cx="4096808" cy="4389437"/>
          </a:xfrm>
          <a:prstGeom prst="rect">
            <a:avLst/>
          </a:prstGeom>
          <a:noFill/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323528" y="1052736"/>
            <a:ext cx="4175447" cy="511095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 красоте снегирь занимает одно из первых мест среди вьюрковых отечественной фауны. Он, несомненно, является украшением наших зимних лесов и городских парков. Нередко встречаем мы его на плодоносящих рябинах, ясенях и сирени, где стайки птиц кормятся их семенами.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8064896" cy="3861048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</a:rPr>
              <a:t>С наступлением зимы и первым снегом, обычно в конце ноября появляются снегири. Холодным ли пасмурным утром или морозным солнечным днем эти наши зимние гости выглядят всегда какими-то особенно опрятными и нарядными обитателями опустевших парков и скверов.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8" name="Picture 4" descr="sn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501008"/>
            <a:ext cx="2592387" cy="2220913"/>
          </a:xfrm>
          <a:prstGeom prst="rect">
            <a:avLst/>
          </a:prstGeom>
          <a:noFill/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68313" y="4041510"/>
            <a:ext cx="561585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</a:rPr>
              <a:t>В течение октября — декабря снегири обычно очень молчаливы. В это время лишь иногда от них можно слышать тихие, поскрипывающие звуки, вроде «</a:t>
            </a:r>
            <a:r>
              <a:rPr lang="ru-RU" sz="2800" dirty="0" err="1">
                <a:latin typeface="Times New Roman" pitchFamily="18" charset="0"/>
              </a:rPr>
              <a:t>дю-дю-дю</a:t>
            </a:r>
            <a:r>
              <a:rPr lang="ru-RU" sz="2800" dirty="0">
                <a:latin typeface="Times New Roman" pitchFamily="18" charset="0"/>
              </a:rPr>
              <a:t>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874" y="954808"/>
            <a:ext cx="3350121" cy="2736304"/>
          </a:xfrm>
          <a:prstGeom prst="rect">
            <a:avLst/>
          </a:prstGeom>
          <a:noFill/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72000" y="743633"/>
            <a:ext cx="4572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</a:rPr>
              <a:t>Питаются снегири преимущественно растительной пищей</a:t>
            </a:r>
            <a:endParaRPr lang="en-US" sz="2400" dirty="0">
              <a:latin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</a:rPr>
              <a:t> — семенами различных хвойных и лиственных деревьев, </a:t>
            </a:r>
            <a:endParaRPr lang="en-US" sz="2400" dirty="0">
              <a:latin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</a:rPr>
              <a:t>их почками, побегами, молодыми листьями и цветами.</a:t>
            </a:r>
            <a:endParaRPr lang="en-US" sz="2400" dirty="0">
              <a:latin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</a:rPr>
              <a:t> Птенцов выкармливают в основном также растительными</a:t>
            </a:r>
            <a:endParaRPr lang="en-US" sz="2400" dirty="0">
              <a:latin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</a:rPr>
              <a:t> кормами. Насекомые поедаются лишь случайно. </a:t>
            </a:r>
            <a:endParaRPr lang="en-US" sz="2400" dirty="0">
              <a:latin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</a:rPr>
              <a:t>Снегирь часто содержится в клетках как красивая </a:t>
            </a:r>
            <a:endParaRPr lang="en-US" sz="2400" dirty="0">
              <a:latin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</a:rPr>
              <a:t>певчая птица.</a:t>
            </a:r>
            <a:br>
              <a:rPr lang="ru-RU" sz="2400" dirty="0">
                <a:latin typeface="Times New Roman" pitchFamily="18" charset="0"/>
              </a:rPr>
            </a:b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9" name="Picture 5" descr="SN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35359">
            <a:off x="1115616" y="4373562"/>
            <a:ext cx="2120900" cy="2007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9" descr="54"/>
          <p:cNvSpPr>
            <a:spLocks noChangeArrowheads="1" noChangeShapeType="1" noTextEdit="1"/>
          </p:cNvSpPr>
          <p:nvPr/>
        </p:nvSpPr>
        <p:spPr bwMode="auto">
          <a:xfrm>
            <a:off x="1619672" y="620688"/>
            <a:ext cx="4752528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058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СНЕГИРИ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0" y="1268760"/>
            <a:ext cx="4355976" cy="532859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Снегири, снегири!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Птицы красногрудые.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Оседлали вы рябину,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Словно маячки.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Я по лесу зимнему,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Мягкою походкою,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Прохожу, как водится,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Мимо снегирей.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Мне бы не вспугнуть сейчас,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Птицу эту зимнюю,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Мне бы не нарушить ваш,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Ледяной покой.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Леса звуки зимнего,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На морозе радуют,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Искоркой лукавою,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Душу мою всласть.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И сосульки с дерева,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Смотрят так игриво,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4499992" y="1196752"/>
            <a:ext cx="4039171" cy="5661248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Будто предлагают мне,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В зиму поиграть.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Я тихонько щелкаю,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Пальцем по сосулькам тем,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Будто ксилофон в ушах,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Звуки издают.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Знают снегири сейчас,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Будет скоро оттепель,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Значит у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рябинушки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Будет новый вкус.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Снегири, снегири!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Птицы красногрудые.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Оседлали вы рябину,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Словно маячки.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Значит впереди у нас,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Будет скоро оттепель,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Значит у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рябинушки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Будет новый вкус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363</TotalTime>
  <Words>385</Words>
  <Application>Microsoft Office PowerPoint</Application>
  <PresentationFormat>Экран (4:3)</PresentationFormat>
  <Paragraphs>29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</vt:lpstr>
      <vt:lpstr>Слайд 2</vt:lpstr>
      <vt:lpstr>Слайд 3</vt:lpstr>
      <vt:lpstr>Как приятно бывает впервые увидеть чистый, белый снег после дождливой, грязной осени! «Все ярко; все бело кругом»,— так сказал о начале зимы А. С. Пушкин. Эта красота зимней природы делается еще более замечательной, когда на покрытых снегом деревьях и кустарниках появляются наши общие любимцы — красавцы СНЕГИРИ.</vt:lpstr>
      <vt:lpstr>Снегирь - птица семейства вьюрковых отряда воробьиных.</vt:lpstr>
      <vt:lpstr> </vt:lpstr>
      <vt:lpstr>С наступлением зимы и первым снегом, обычно в конце ноября появляются снегири. Холодным ли пасмурным утром или морозным солнечным днем эти наши зимние гости выглядят всегда какими-то особенно опрятными и нарядными обитателями опустевших парков и скверов. </vt:lpstr>
      <vt:lpstr>Слайд 8</vt:lpstr>
      <vt:lpstr>Слайд 9</vt:lpstr>
      <vt:lpstr>Снегиря вообще трудно назвать перелётной птицей, он, скорее, просто не оседлый. Он «дрейфует» сезонно вслед за пищей. Осенью и зимою снегири покидают леса и переходят в открытый ландшафт: в поймы рек, на пустыри, в деревни, а также в сады и парки, где им сытнее. Но бывает, что по непонятным для нас причинам они вдруг сбиваются на какой-то ограниченной местности и там живут некоторое время. Потом рассеиваются - и тоже неясно, отчего. Почему вы их не замечаете в тёплое время года? А они с весны начинают строить гнёзда, откладывать яйца, выводить и выкармливать птенцов. А снегирь птица скромная, даже скрытная. Они строят гнёзда в ельниках, можжевельниках, в самой гуще. Вы пробовали продираться сквозь настоящий ельник? Ну, и не пробуйте: радости мало. Зато осторожным птицам там покойно и безопасно. Так что летом ищите их на лесных полянах, на болотах - там они подбирают корм для деток, и сами кормятся. А уж зимой - как придётся. Ищут зазимовшие ягоды на кустах вдоль рек, на полях. И в города заглядывают. 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мире насекомых.</dc:title>
  <dc:creator>Ольга</dc:creator>
  <cp:lastModifiedBy>Лена</cp:lastModifiedBy>
  <cp:revision>41</cp:revision>
  <dcterms:created xsi:type="dcterms:W3CDTF">2010-02-21T21:33:46Z</dcterms:created>
  <dcterms:modified xsi:type="dcterms:W3CDTF">2014-11-23T04:42:01Z</dcterms:modified>
</cp:coreProperties>
</file>