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7" r:id="rId4"/>
    <p:sldId id="258" r:id="rId5"/>
    <p:sldId id="268" r:id="rId6"/>
    <p:sldId id="260" r:id="rId7"/>
    <p:sldId id="259" r:id="rId8"/>
    <p:sldId id="261" r:id="rId9"/>
    <p:sldId id="262" r:id="rId10"/>
    <p:sldId id="263" r:id="rId11"/>
    <p:sldId id="264" r:id="rId12"/>
    <p:sldId id="280" r:id="rId13"/>
    <p:sldId id="281" r:id="rId14"/>
    <p:sldId id="267" r:id="rId15"/>
    <p:sldId id="272" r:id="rId16"/>
    <p:sldId id="273" r:id="rId17"/>
    <p:sldId id="282" r:id="rId18"/>
    <p:sldId id="28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33168C-64F9-4A03-A0D4-AE3C4E04CB32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08343E-6113-4EE9-8D0A-766FD15AE0E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«Международный день птиц»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воспитатель ГБДОУ д/сад №16 </a:t>
            </a:r>
            <a:r>
              <a:rPr lang="ru-RU" dirty="0" err="1" smtClean="0"/>
              <a:t>Красногвард</a:t>
            </a:r>
            <a:r>
              <a:rPr lang="ru-RU" dirty="0" smtClean="0"/>
              <a:t>. </a:t>
            </a:r>
            <a:r>
              <a:rPr lang="ru-RU" dirty="0"/>
              <a:t>р</a:t>
            </a:r>
            <a:r>
              <a:rPr lang="ru-RU" dirty="0" smtClean="0"/>
              <a:t>-н СПб </a:t>
            </a:r>
          </a:p>
          <a:p>
            <a:r>
              <a:rPr lang="ru-RU" dirty="0" smtClean="0"/>
              <a:t>Швец Ольга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71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08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36904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4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allodo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2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Перелётные птицы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1"/>
            <a:ext cx="8064895" cy="5400600"/>
          </a:xfrm>
        </p:spPr>
      </p:pic>
    </p:spTree>
    <p:extLst>
      <p:ext uri="{BB962C8B-B14F-4D97-AF65-F5344CB8AC3E}">
        <p14:creationId xmlns:p14="http://schemas.microsoft.com/office/powerpoint/2010/main" val="1757805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654"/>
            <a:ext cx="835292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493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" y="0"/>
            <a:ext cx="8752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06196" cy="6264696"/>
          </a:xfrm>
        </p:spPr>
      </p:pic>
    </p:spTree>
    <p:extLst>
      <p:ext uri="{BB962C8B-B14F-4D97-AF65-F5344CB8AC3E}">
        <p14:creationId xmlns:p14="http://schemas.microsoft.com/office/powerpoint/2010/main" val="39113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356952"/>
          </a:xfrm>
        </p:spPr>
      </p:pic>
    </p:spTree>
    <p:extLst>
      <p:ext uri="{BB962C8B-B14F-4D97-AF65-F5344CB8AC3E}">
        <p14:creationId xmlns:p14="http://schemas.microsoft.com/office/powerpoint/2010/main" val="411152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9694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28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0963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20</Words>
  <Application>Microsoft Office PowerPoint</Application>
  <PresentationFormat>Экран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«Международный день птиц»</vt:lpstr>
      <vt:lpstr>Перелётные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«Международный день птиц»</dc:title>
  <dc:creator>Ольга</dc:creator>
  <cp:lastModifiedBy>Ольга</cp:lastModifiedBy>
  <cp:revision>10</cp:revision>
  <dcterms:created xsi:type="dcterms:W3CDTF">2015-05-30T08:55:15Z</dcterms:created>
  <dcterms:modified xsi:type="dcterms:W3CDTF">2015-05-30T10:35:37Z</dcterms:modified>
</cp:coreProperties>
</file>