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8D9C-C27D-46B5-9959-3ECE29BCA0EA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D4D0-50AC-4767-8767-6374024256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Горизонтальный свиток 14"/>
          <p:cNvSpPr/>
          <p:nvPr/>
        </p:nvSpPr>
        <p:spPr>
          <a:xfrm>
            <a:off x="4000496" y="5715000"/>
            <a:ext cx="4286280" cy="11430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Тренинг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«Безопасность детей»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деловая игра «Бережем здоровье детей»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0" y="5357826"/>
            <a:ext cx="3714750" cy="1500174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Творческая мастерская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Фото- выставка, газета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Поделки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Конкурсы (Всероссийский, групповой, городской)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643570" y="4286256"/>
            <a:ext cx="3286148" cy="150019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Акция </a:t>
            </a:r>
          </a:p>
          <a:p>
            <a:pPr algn="ctr">
              <a:buFontTx/>
              <a:buChar char="-"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«День добрых дел»</a:t>
            </a:r>
          </a:p>
          <a:p>
            <a:pPr algn="ctr">
              <a:buFontTx/>
              <a:buChar char="-"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«Помоги птицам»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- «Аллея роз» 70 лет Победы</a:t>
            </a:r>
          </a:p>
          <a:p>
            <a:pPr algn="ctr">
              <a:buFontTx/>
              <a:buChar char="-"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785786" y="4143380"/>
            <a:ext cx="3429000" cy="124777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Домашние зарисовки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Рисуем, лепим, аппликация дома  вместе  с детьми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214282" y="2571744"/>
            <a:ext cx="3929063" cy="1857383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Презентация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«Здравствуй , малыш»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«Моя мама, самая счастливая»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«Мой папа», «Ух ты, Масленица»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«Во саду ли, в огороде»  </a:t>
            </a:r>
          </a:p>
          <a:p>
            <a:pPr algn="ctr"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5500694" y="1500174"/>
            <a:ext cx="3286125" cy="1643063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Электронная дружба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Создание почти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Работа по сайту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Новости группы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57188" y="1428750"/>
            <a:ext cx="2643187" cy="128587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Круглый стол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Воспитание добротой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ПБП на улице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Семейные традиции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786438" y="0"/>
            <a:ext cx="2928937" cy="150018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Родительский форум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Игры дома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Какие книги  читать дома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8596" y="-214338"/>
            <a:ext cx="3071834" cy="1714488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Род. собрание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Консультации, рекомендации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Памятки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Анкетирование</a:t>
            </a:r>
          </a:p>
          <a:p>
            <a:pPr algn="ctr"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Папки передвижки</a:t>
            </a:r>
          </a:p>
          <a:p>
            <a:pPr algn="ctr"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643306" y="714356"/>
            <a:ext cx="2000257" cy="1928826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Модель работы с родителями </a:t>
            </a:r>
          </a:p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группы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«Звездочка»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 rot="-7380000">
            <a:off x="5020278" y="-37660"/>
            <a:ext cx="433388" cy="963612"/>
          </a:xfrm>
          <a:prstGeom prst="curved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-7380000">
            <a:off x="3345300" y="290796"/>
            <a:ext cx="963367" cy="495300"/>
          </a:xfrm>
          <a:prstGeom prst="curved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верх стрелка 17"/>
          <p:cNvSpPr/>
          <p:nvPr/>
        </p:nvSpPr>
        <p:spPr>
          <a:xfrm>
            <a:off x="5715008" y="1357298"/>
            <a:ext cx="785812" cy="285750"/>
          </a:xfrm>
          <a:prstGeom prst="curved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 rot="-9720000">
            <a:off x="2652713" y="1330325"/>
            <a:ext cx="912812" cy="292100"/>
          </a:xfrm>
          <a:prstGeom prst="curved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rot="1440000" flipH="1">
            <a:off x="3237252" y="2129457"/>
            <a:ext cx="639770" cy="598257"/>
          </a:xfrm>
          <a:prstGeom prst="curved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 rot="4260000">
            <a:off x="2941638" y="3989387"/>
            <a:ext cx="3708400" cy="638175"/>
          </a:xfrm>
          <a:prstGeom prst="curved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 rot="4020000">
            <a:off x="3699875" y="3678791"/>
            <a:ext cx="2544690" cy="210590"/>
          </a:xfrm>
          <a:prstGeom prst="curved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 rot="240000">
            <a:off x="4506157" y="2508973"/>
            <a:ext cx="458028" cy="2224595"/>
          </a:xfrm>
          <a:prstGeom prst="curved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Выгнутая вниз стрелка 23"/>
          <p:cNvSpPr/>
          <p:nvPr/>
        </p:nvSpPr>
        <p:spPr>
          <a:xfrm rot="4020000">
            <a:off x="4885986" y="2687088"/>
            <a:ext cx="836107" cy="398462"/>
          </a:xfrm>
          <a:prstGeom prst="curvedUp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Горизонтальный свиток 26"/>
          <p:cNvSpPr/>
          <p:nvPr/>
        </p:nvSpPr>
        <p:spPr>
          <a:xfrm>
            <a:off x="5500694" y="2928934"/>
            <a:ext cx="3286125" cy="1643063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Практикум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«Агрессивный ребенок»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Семинар  </a:t>
            </a:r>
            <a:r>
              <a:rPr lang="ru-RU" sz="1600" dirty="0" smtClean="0">
                <a:solidFill>
                  <a:srgbClr val="002060"/>
                </a:solidFill>
              </a:rPr>
              <a:t>« Какие разные»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«Замечательный ребенок» 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«Тревожный ребенок»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3" grpId="0" animBg="1"/>
      <p:bldP spid="12" grpId="0" animBg="1"/>
      <p:bldP spid="10" grpId="0" animBg="1"/>
      <p:bldP spid="9" grpId="0" animBg="1"/>
      <p:bldP spid="8" grpId="0" animBg="1"/>
      <p:bldP spid="8" grpId="1" animBg="1"/>
      <p:bldP spid="7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2015-06-16T14:58:53Z</dcterms:created>
  <dcterms:modified xsi:type="dcterms:W3CDTF">2015-06-16T15:01:07Z</dcterms:modified>
</cp:coreProperties>
</file>