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74" r:id="rId6"/>
    <p:sldId id="277" r:id="rId7"/>
    <p:sldId id="275" r:id="rId8"/>
    <p:sldId id="276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76" y="-5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4B96-DC21-421E-A58F-1E3921394F13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13FB-3988-411F-B6B2-F33D9D4ED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855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4B96-DC21-421E-A58F-1E3921394F13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13FB-3988-411F-B6B2-F33D9D4ED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120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4B96-DC21-421E-A58F-1E3921394F13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13FB-3988-411F-B6B2-F33D9D4ED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154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4B96-DC21-421E-A58F-1E3921394F13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13FB-3988-411F-B6B2-F33D9D4ED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012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4B96-DC21-421E-A58F-1E3921394F13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13FB-3988-411F-B6B2-F33D9D4ED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513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4B96-DC21-421E-A58F-1E3921394F13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13FB-3988-411F-B6B2-F33D9D4ED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890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4B96-DC21-421E-A58F-1E3921394F13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13FB-3988-411F-B6B2-F33D9D4ED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446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4B96-DC21-421E-A58F-1E3921394F13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13FB-3988-411F-B6B2-F33D9D4ED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511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4B96-DC21-421E-A58F-1E3921394F13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13FB-3988-411F-B6B2-F33D9D4ED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479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4B96-DC21-421E-A58F-1E3921394F13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13FB-3988-411F-B6B2-F33D9D4ED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266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4B96-DC21-421E-A58F-1E3921394F13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13FB-3988-411F-B6B2-F33D9D4ED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06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84B96-DC21-421E-A58F-1E3921394F13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F13FB-3988-411F-B6B2-F33D9D4ED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951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Дизайн для детских презентаций powerpoint скачать - новый ур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27839"/>
            <a:ext cx="9144000" cy="6869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483768" y="980728"/>
            <a:ext cx="51125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400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967335"/>
            <a:ext cx="561662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МКДОУ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Бутурлиновский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д\с № 1</a:t>
            </a:r>
          </a:p>
          <a:p>
            <a:pPr algn="ctr"/>
            <a:r>
              <a:rPr lang="ru-RU" sz="2000" b="1" i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</a:t>
            </a:r>
            <a:r>
              <a:rPr lang="ru-RU" sz="2000" b="1" i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b="1" i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</a:t>
            </a:r>
            <a:r>
              <a:rPr lang="ru-RU" sz="2000" b="1" i="1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Дмитренко </a:t>
            </a:r>
            <a:r>
              <a:rPr lang="ru-RU" sz="2000" b="1" i="1" dirty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 Ю.</a:t>
            </a:r>
          </a:p>
          <a:p>
            <a:pPr algn="ctr"/>
            <a:endParaRPr lang="ru-RU" sz="2000" b="1" i="1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95176"/>
            <a:ext cx="7151113" cy="1308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Рисунок 8" descr="IMG_20150407_071517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2301728" y="1574294"/>
            <a:ext cx="4976815" cy="2786082"/>
          </a:xfrm>
          <a:prstGeom prst="roundRect">
            <a:avLst/>
          </a:prstGeom>
          <a:ln w="76200"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125193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Дизайн для детских презентаций powerpoint скачать - новый ур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9261"/>
          </a:xfrm>
          <a:prstGeom prst="rect">
            <a:avLst/>
          </a:prstGeom>
          <a:solidFill>
            <a:schemeClr val="accent2"/>
          </a:solidFill>
          <a:extLst/>
        </p:spPr>
      </p:pic>
      <p:sp>
        <p:nvSpPr>
          <p:cNvPr id="6" name="Прямоугольник 5"/>
          <p:cNvSpPr/>
          <p:nvPr/>
        </p:nvSpPr>
        <p:spPr>
          <a:xfrm>
            <a:off x="1907704" y="404664"/>
            <a:ext cx="495029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i="1" u="sng" dirty="0">
                <a:solidFill>
                  <a:srgbClr val="FF0000"/>
                </a:solidFill>
                <a:latin typeface="Calibri" pitchFamily="34" charset="0"/>
              </a:rPr>
              <a:t>Что такое огород?</a:t>
            </a:r>
            <a:endParaRPr lang="ru-RU" altLang="ru-RU" sz="2800" b="1" i="1" u="sng" dirty="0">
              <a:solidFill>
                <a:srgbClr val="FF0000"/>
              </a:solidFill>
            </a:endParaRPr>
          </a:p>
          <a:p>
            <a:pPr algn="ctr"/>
            <a:r>
              <a:rPr lang="ru-RU" altLang="ru-RU" sz="2400" dirty="0">
                <a:solidFill>
                  <a:srgbClr val="FF0000"/>
                </a:solidFill>
                <a:latin typeface="Calibri" pitchFamily="34" charset="0"/>
              </a:rPr>
              <a:t> </a:t>
            </a:r>
            <a:r>
              <a:rPr lang="ru-RU" altLang="ru-RU" sz="2400" b="1" i="1" dirty="0" smtClean="0">
                <a:solidFill>
                  <a:srgbClr val="FF0000"/>
                </a:solidFill>
                <a:latin typeface="Calibri" pitchFamily="34" charset="0"/>
              </a:rPr>
              <a:t>Что </a:t>
            </a:r>
            <a:r>
              <a:rPr lang="ru-RU" altLang="ru-RU" sz="2400" b="1" i="1" dirty="0">
                <a:solidFill>
                  <a:srgbClr val="FF0000"/>
                </a:solidFill>
                <a:latin typeface="Calibri" pitchFamily="34" charset="0"/>
              </a:rPr>
              <a:t>такое огород?</a:t>
            </a:r>
            <a:endParaRPr lang="ru-RU" altLang="ru-RU" sz="2400" b="1" i="1" dirty="0">
              <a:solidFill>
                <a:srgbClr val="FF0000"/>
              </a:solidFill>
            </a:endParaRPr>
          </a:p>
          <a:p>
            <a:pPr algn="ctr"/>
            <a:r>
              <a:rPr lang="ru-RU" altLang="ru-RU" sz="2400" b="1" i="1" dirty="0">
                <a:solidFill>
                  <a:srgbClr val="FF0000"/>
                </a:solidFill>
                <a:latin typeface="Calibri" pitchFamily="34" charset="0"/>
              </a:rPr>
              <a:t> Овощей хоровод.</a:t>
            </a:r>
            <a:endParaRPr lang="ru-RU" altLang="ru-RU" sz="2400" b="1" i="1" dirty="0">
              <a:solidFill>
                <a:srgbClr val="FF0000"/>
              </a:solidFill>
            </a:endParaRPr>
          </a:p>
          <a:p>
            <a:pPr algn="ctr"/>
            <a:r>
              <a:rPr lang="ru-RU" altLang="ru-RU" sz="2400" b="1" i="1" dirty="0">
                <a:solidFill>
                  <a:srgbClr val="FF0000"/>
                </a:solidFill>
                <a:latin typeface="Calibri" pitchFamily="34" charset="0"/>
              </a:rPr>
              <a:t> Дыни сладкие,</a:t>
            </a:r>
            <a:endParaRPr lang="ru-RU" altLang="ru-RU" sz="2400" b="1" i="1" dirty="0">
              <a:solidFill>
                <a:srgbClr val="FF0000"/>
              </a:solidFill>
            </a:endParaRPr>
          </a:p>
          <a:p>
            <a:pPr algn="ctr"/>
            <a:r>
              <a:rPr lang="ru-RU" altLang="ru-RU" sz="2400" b="1" i="1" dirty="0">
                <a:solidFill>
                  <a:srgbClr val="FF0000"/>
                </a:solidFill>
                <a:latin typeface="Calibri" pitchFamily="34" charset="0"/>
              </a:rPr>
              <a:t> Помидоры гладкие.</a:t>
            </a:r>
            <a:endParaRPr lang="ru-RU" altLang="ru-RU" sz="2400" b="1" i="1" dirty="0">
              <a:solidFill>
                <a:srgbClr val="FF0000"/>
              </a:solidFill>
            </a:endParaRPr>
          </a:p>
          <a:p>
            <a:pPr algn="ctr"/>
            <a:r>
              <a:rPr lang="ru-RU" altLang="ru-RU" sz="2400" b="1" i="1" dirty="0">
                <a:solidFill>
                  <a:srgbClr val="FF0000"/>
                </a:solidFill>
                <a:latin typeface="Calibri" pitchFamily="34" charset="0"/>
              </a:rPr>
              <a:t> С клубникой грядки,</a:t>
            </a:r>
            <a:endParaRPr lang="ru-RU" altLang="ru-RU" sz="2400" b="1" i="1" dirty="0">
              <a:solidFill>
                <a:srgbClr val="FF0000"/>
              </a:solidFill>
            </a:endParaRPr>
          </a:p>
          <a:p>
            <a:pPr algn="ctr"/>
            <a:r>
              <a:rPr lang="ru-RU" altLang="ru-RU" sz="2400" b="1" i="1" dirty="0">
                <a:solidFill>
                  <a:srgbClr val="FF0000"/>
                </a:solidFill>
                <a:latin typeface="Calibri" pitchFamily="34" charset="0"/>
              </a:rPr>
              <a:t> Грабли и лопатки.</a:t>
            </a:r>
            <a:endParaRPr lang="ru-RU" altLang="ru-RU" sz="2400" b="1" i="1" dirty="0">
              <a:solidFill>
                <a:srgbClr val="FF0000"/>
              </a:solidFill>
            </a:endParaRPr>
          </a:p>
          <a:p>
            <a:pPr algn="ctr"/>
            <a:r>
              <a:rPr lang="ru-RU" altLang="ru-RU" sz="2400" b="1" i="1" dirty="0">
                <a:solidFill>
                  <a:srgbClr val="FF0000"/>
                </a:solidFill>
                <a:latin typeface="Calibri" pitchFamily="34" charset="0"/>
              </a:rPr>
              <a:t> Лейка с дождём.</a:t>
            </a:r>
            <a:endParaRPr lang="ru-RU" altLang="ru-RU" sz="2400" b="1" i="1" dirty="0">
              <a:solidFill>
                <a:srgbClr val="FF0000"/>
              </a:solidFill>
            </a:endParaRPr>
          </a:p>
          <a:p>
            <a:pPr algn="ctr"/>
            <a:r>
              <a:rPr lang="ru-RU" altLang="ru-RU" sz="2400" b="1" i="1" dirty="0">
                <a:solidFill>
                  <a:srgbClr val="FF0000"/>
                </a:solidFill>
                <a:latin typeface="Calibri" pitchFamily="34" charset="0"/>
              </a:rPr>
              <a:t> Улитка под листом.</a:t>
            </a:r>
            <a:endParaRPr lang="ru-RU" altLang="ru-RU" sz="2400" b="1" i="1" dirty="0">
              <a:solidFill>
                <a:srgbClr val="FF0000"/>
              </a:solidFill>
            </a:endParaRPr>
          </a:p>
          <a:p>
            <a:pPr algn="ctr"/>
            <a:r>
              <a:rPr lang="ru-RU" altLang="ru-RU" sz="2400" b="1" i="1" dirty="0">
                <a:solidFill>
                  <a:srgbClr val="FF0000"/>
                </a:solidFill>
                <a:latin typeface="Calibri" pitchFamily="34" charset="0"/>
              </a:rPr>
              <a:t> А под землёй крот</a:t>
            </a:r>
            <a:endParaRPr lang="ru-RU" altLang="ru-RU" sz="2400" b="1" i="1" dirty="0">
              <a:solidFill>
                <a:srgbClr val="FF0000"/>
              </a:solidFill>
            </a:endParaRPr>
          </a:p>
          <a:p>
            <a:pPr algn="ctr"/>
            <a:r>
              <a:rPr lang="ru-RU" altLang="ru-RU" sz="2400" b="1" i="1" dirty="0">
                <a:solidFill>
                  <a:srgbClr val="FF0000"/>
                </a:solidFill>
                <a:latin typeface="Calibri" pitchFamily="34" charset="0"/>
              </a:rPr>
              <a:t> Устроил ход.</a:t>
            </a:r>
            <a:endParaRPr lang="ru-RU" altLang="ru-RU" sz="2400" b="1" i="1" dirty="0">
              <a:solidFill>
                <a:srgbClr val="FF0000"/>
              </a:solidFill>
            </a:endParaRPr>
          </a:p>
          <a:p>
            <a:pPr algn="ctr"/>
            <a:r>
              <a:rPr lang="ru-RU" altLang="ru-RU" sz="2400" b="1" i="1" dirty="0">
                <a:solidFill>
                  <a:srgbClr val="FF0000"/>
                </a:solidFill>
                <a:latin typeface="Calibri" pitchFamily="34" charset="0"/>
              </a:rPr>
              <a:t> Ещё для порядка</a:t>
            </a:r>
            <a:endParaRPr lang="ru-RU" altLang="ru-RU" sz="2400" b="1" i="1" dirty="0">
              <a:solidFill>
                <a:srgbClr val="FF0000"/>
              </a:solidFill>
            </a:endParaRPr>
          </a:p>
          <a:p>
            <a:pPr algn="ctr"/>
            <a:r>
              <a:rPr lang="ru-RU" altLang="ru-RU" sz="2400" b="1" i="1" dirty="0">
                <a:solidFill>
                  <a:srgbClr val="FF0000"/>
                </a:solidFill>
                <a:latin typeface="Calibri" pitchFamily="34" charset="0"/>
              </a:rPr>
              <a:t> Сторож </a:t>
            </a:r>
            <a:r>
              <a:rPr lang="ru-RU" altLang="ru-RU" sz="2400" b="1" i="1" dirty="0" err="1">
                <a:solidFill>
                  <a:srgbClr val="FF0000"/>
                </a:solidFill>
                <a:latin typeface="Calibri" pitchFamily="34" charset="0"/>
              </a:rPr>
              <a:t>Ванятка</a:t>
            </a:r>
            <a:r>
              <a:rPr lang="ru-RU" altLang="ru-RU" sz="2400" b="1" i="1" dirty="0">
                <a:solidFill>
                  <a:srgbClr val="FF0000"/>
                </a:solidFill>
                <a:latin typeface="Calibri" pitchFamily="34" charset="0"/>
              </a:rPr>
              <a:t> -</a:t>
            </a:r>
            <a:endParaRPr lang="ru-RU" altLang="ru-RU" sz="2400" b="1" i="1" dirty="0">
              <a:solidFill>
                <a:srgbClr val="FF0000"/>
              </a:solidFill>
            </a:endParaRPr>
          </a:p>
          <a:p>
            <a:pPr algn="ctr"/>
            <a:r>
              <a:rPr lang="ru-RU" altLang="ru-RU" sz="2400" b="1" i="1" dirty="0">
                <a:solidFill>
                  <a:srgbClr val="FF0000"/>
                </a:solidFill>
                <a:latin typeface="Calibri" pitchFamily="34" charset="0"/>
              </a:rPr>
              <a:t> Пугало сердитое,</a:t>
            </a:r>
            <a:endParaRPr lang="ru-RU" altLang="ru-RU" sz="2400" b="1" i="1" dirty="0">
              <a:solidFill>
                <a:srgbClr val="FF0000"/>
              </a:solidFill>
            </a:endParaRPr>
          </a:p>
          <a:p>
            <a:pPr algn="ctr"/>
            <a:r>
              <a:rPr lang="ru-RU" altLang="ru-RU" sz="2400" b="1" i="1" dirty="0">
                <a:solidFill>
                  <a:srgbClr val="FF0000"/>
                </a:solidFill>
                <a:latin typeface="Calibri" pitchFamily="34" charset="0"/>
              </a:rPr>
              <a:t> Соломою набитое.</a:t>
            </a:r>
            <a:endParaRPr lang="ru-RU" altLang="ru-RU" sz="2400" b="1" i="1" dirty="0">
              <a:solidFill>
                <a:srgbClr val="FF0000"/>
              </a:solidFill>
            </a:endParaRPr>
          </a:p>
          <a:p>
            <a:pPr algn="ctr"/>
            <a:r>
              <a:rPr lang="ru-RU" altLang="ru-RU" sz="2400" b="1" i="1" dirty="0">
                <a:latin typeface="Calibri" pitchFamily="34" charset="0"/>
              </a:rPr>
              <a:t> </a:t>
            </a:r>
            <a:endParaRPr lang="ru-RU" alt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9573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Дизайн для детских презентаций powerpoint скачать - новый ур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69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91680" y="1340768"/>
            <a:ext cx="6696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332656"/>
            <a:ext cx="45365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i="1" u="sng" dirty="0">
                <a:solidFill>
                  <a:srgbClr val="FF0000"/>
                </a:solidFill>
              </a:rPr>
              <a:t>Посадка огурцов</a:t>
            </a:r>
            <a:endParaRPr lang="ru-RU" altLang="ru-RU" b="1" i="1" u="sng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340768"/>
            <a:ext cx="31683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b="1" i="1" dirty="0">
                <a:solidFill>
                  <a:srgbClr val="FF0000"/>
                </a:solidFill>
              </a:rPr>
              <a:t>Огурец растет на грядке,</a:t>
            </a:r>
          </a:p>
          <a:p>
            <a:r>
              <a:rPr lang="ru-RU" altLang="ru-RU" sz="2800" b="1" i="1" dirty="0">
                <a:solidFill>
                  <a:srgbClr val="FF0000"/>
                </a:solidFill>
              </a:rPr>
              <a:t>Значит будет все в порядке,</a:t>
            </a:r>
          </a:p>
          <a:p>
            <a:r>
              <a:rPr lang="ru-RU" altLang="ru-RU" sz="2800" b="1" i="1" dirty="0">
                <a:solidFill>
                  <a:srgbClr val="FF0000"/>
                </a:solidFill>
              </a:rPr>
              <a:t>Скоро будет урожай,</a:t>
            </a:r>
          </a:p>
          <a:p>
            <a:r>
              <a:rPr lang="ru-RU" altLang="ru-RU" sz="2800" b="1" i="1" dirty="0">
                <a:solidFill>
                  <a:srgbClr val="FF0000"/>
                </a:solidFill>
              </a:rPr>
              <a:t>Если хочешь, собирай!</a:t>
            </a:r>
            <a:endParaRPr lang="ru-RU" altLang="ru-RU" sz="2800" b="1" i="1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IMG_20150325_074148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17511" y="1052736"/>
            <a:ext cx="4953034" cy="3714776"/>
          </a:xfrm>
          <a:prstGeom prst="round2DiagRect">
            <a:avLst/>
          </a:prstGeom>
          <a:noFill/>
          <a:ln w="76200">
            <a:solidFill>
              <a:srgbClr val="00B05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5951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MG_20150402_093129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3734" y="3503527"/>
            <a:ext cx="4191000" cy="3143250"/>
          </a:xfrm>
          <a:prstGeom prst="round2DiagRect">
            <a:avLst/>
          </a:prstGeom>
          <a:noFill/>
          <a:ln w="76200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id="2" name="Picture 2" descr="Дизайн для детских презентаций powerpoint скачать - новый ур…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261"/>
            <a:ext cx="9144000" cy="6869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91680" y="1340768"/>
            <a:ext cx="57606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332656"/>
            <a:ext cx="31947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i="1" u="sng" dirty="0">
                <a:solidFill>
                  <a:srgbClr val="FF0000"/>
                </a:solidFill>
                <a:latin typeface="Arial" charset="0"/>
                <a:cs typeface="Arial" charset="0"/>
              </a:rPr>
              <a:t>Посадка салата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436096" y="836712"/>
            <a:ext cx="32403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i="1" dirty="0">
                <a:solidFill>
                  <a:srgbClr val="FF0000"/>
                </a:solidFill>
              </a:rPr>
              <a:t>Но есть и овощ листовой-</a:t>
            </a:r>
          </a:p>
          <a:p>
            <a:r>
              <a:rPr lang="ru-RU" altLang="ru-RU" b="1" i="1" dirty="0">
                <a:solidFill>
                  <a:srgbClr val="FF0000"/>
                </a:solidFill>
              </a:rPr>
              <a:t>Съестное то, что над землей:</a:t>
            </a:r>
          </a:p>
          <a:p>
            <a:r>
              <a:rPr lang="ru-RU" altLang="ru-RU" b="1" i="1" dirty="0">
                <a:solidFill>
                  <a:srgbClr val="FF0000"/>
                </a:solidFill>
              </a:rPr>
              <a:t>Капуста или же салат;</a:t>
            </a:r>
          </a:p>
          <a:p>
            <a:r>
              <a:rPr lang="ru-RU" altLang="ru-RU" b="1" i="1" dirty="0">
                <a:solidFill>
                  <a:srgbClr val="FF0000"/>
                </a:solidFill>
              </a:rPr>
              <a:t>Их листья, словно ценный клад.</a:t>
            </a:r>
            <a:endParaRPr lang="ru-RU" altLang="ru-RU" b="1" i="1" dirty="0">
              <a:solidFill>
                <a:srgbClr val="FF0000"/>
              </a:solidFill>
            </a:endParaRPr>
          </a:p>
        </p:txBody>
      </p:sp>
      <p:pic>
        <p:nvPicPr>
          <p:cNvPr id="8" name="Рисунок 7" descr="IMG_20150402_093129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09137" y="2913345"/>
            <a:ext cx="4667319" cy="3500489"/>
          </a:xfrm>
          <a:prstGeom prst="round2DiagRect">
            <a:avLst/>
          </a:prstGeom>
          <a:noFill/>
          <a:ln w="76200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id="9" name="Рисунок 8" descr="IMG_20150402_093031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5576" y="1785937"/>
            <a:ext cx="4464496" cy="3743016"/>
          </a:xfrm>
          <a:prstGeom prst="round2DiagRect">
            <a:avLst/>
          </a:prstGeom>
          <a:noFill/>
          <a:ln w="76200">
            <a:solidFill>
              <a:srgbClr val="00B05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33467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Дизайн для детских презентаций powerpoint скачать - новый ур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69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63688" y="612845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 smtClean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IMG_20150402_093247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6934" y="461301"/>
            <a:ext cx="4718866" cy="3539150"/>
          </a:xfrm>
          <a:prstGeom prst="round2DiagRect">
            <a:avLst/>
          </a:prstGeom>
          <a:noFill/>
          <a:ln w="76200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id="5" name="Рисунок 4" descr="IMG_20150402_093427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0" y="2852935"/>
            <a:ext cx="4248472" cy="3600069"/>
          </a:xfrm>
          <a:prstGeom prst="round2DiagRect">
            <a:avLst/>
          </a:prstGeom>
          <a:noFill/>
          <a:ln w="76200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64088" y="812900"/>
            <a:ext cx="33123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b="1" i="1" dirty="0">
                <a:solidFill>
                  <a:srgbClr val="FF0000"/>
                </a:solidFill>
              </a:rPr>
              <a:t>Огород свой прополю</a:t>
            </a:r>
          </a:p>
          <a:p>
            <a:r>
              <a:rPr lang="ru-RU" altLang="ru-RU" sz="2400" b="1" i="1" dirty="0">
                <a:solidFill>
                  <a:srgbClr val="FF0000"/>
                </a:solidFill>
              </a:rPr>
              <a:t>И из леечки полью!</a:t>
            </a:r>
            <a:endParaRPr lang="ru-RU" altLang="ru-RU" sz="2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125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Дизайн для детских презентаций powerpoint скачать - новый ур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261"/>
            <a:ext cx="9144000" cy="6869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 descr="IMG_20150402_09361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03648" y="404664"/>
            <a:ext cx="4857750" cy="3643313"/>
          </a:xfrm>
          <a:prstGeom prst="round2DiagRect">
            <a:avLst/>
          </a:prstGeom>
          <a:noFill/>
          <a:ln w="76200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id="4" name="Рисунок 3" descr="IMG_20150402_093712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32040" y="3212976"/>
            <a:ext cx="3857625" cy="2894012"/>
          </a:xfrm>
          <a:prstGeom prst="round2DiagRect">
            <a:avLst/>
          </a:prstGeom>
          <a:noFill/>
          <a:ln w="76200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444207" y="548680"/>
            <a:ext cx="259228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b="1" i="1" dirty="0">
                <a:solidFill>
                  <a:srgbClr val="FF0000"/>
                </a:solidFill>
              </a:rPr>
              <a:t>Что растет на нашей грядке -  </a:t>
            </a:r>
          </a:p>
          <a:p>
            <a:r>
              <a:rPr lang="ru-RU" altLang="ru-RU" sz="2400" b="1" i="1" dirty="0">
                <a:solidFill>
                  <a:srgbClr val="FF0000"/>
                </a:solidFill>
              </a:rPr>
              <a:t> Огурцы, горошек сладкий.</a:t>
            </a:r>
            <a:endParaRPr lang="ru-RU" altLang="ru-RU" sz="2400" b="1" i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2967334"/>
            <a:ext cx="59584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altLang="ru-RU" b="1" i="1" dirty="0" smtClean="0">
              <a:solidFill>
                <a:srgbClr val="FF0000"/>
              </a:solidFill>
            </a:endParaRPr>
          </a:p>
          <a:p>
            <a:endParaRPr lang="ru-RU" altLang="ru-RU" b="1" i="1" dirty="0">
              <a:solidFill>
                <a:srgbClr val="FF0000"/>
              </a:solidFill>
            </a:endParaRPr>
          </a:p>
          <a:p>
            <a:endParaRPr lang="ru-RU" altLang="ru-RU" b="1" i="1" dirty="0" smtClean="0">
              <a:solidFill>
                <a:srgbClr val="FF0000"/>
              </a:solidFill>
            </a:endParaRPr>
          </a:p>
          <a:p>
            <a:endParaRPr lang="ru-RU" altLang="ru-RU" b="1" i="1" dirty="0">
              <a:solidFill>
                <a:srgbClr val="FF0000"/>
              </a:solidFill>
            </a:endParaRPr>
          </a:p>
          <a:p>
            <a:endParaRPr lang="ru-RU" altLang="ru-RU" sz="2400" b="1" i="1" dirty="0" smtClean="0">
              <a:solidFill>
                <a:srgbClr val="FF0000"/>
              </a:solidFill>
            </a:endParaRPr>
          </a:p>
          <a:p>
            <a:r>
              <a:rPr lang="ru-RU" altLang="ru-RU" sz="2400" b="1" i="1" dirty="0" smtClean="0">
                <a:solidFill>
                  <a:srgbClr val="FF0000"/>
                </a:solidFill>
              </a:rPr>
              <a:t>Помидоры </a:t>
            </a:r>
            <a:r>
              <a:rPr lang="ru-RU" altLang="ru-RU" sz="2400" b="1" i="1" dirty="0">
                <a:solidFill>
                  <a:srgbClr val="FF0000"/>
                </a:solidFill>
              </a:rPr>
              <a:t>и укроп</a:t>
            </a:r>
          </a:p>
          <a:p>
            <a:r>
              <a:rPr lang="ru-RU" altLang="ru-RU" sz="2400" b="1" i="1" dirty="0">
                <a:solidFill>
                  <a:srgbClr val="FF0000"/>
                </a:solidFill>
              </a:rPr>
              <a:t>Для приправы и для проб.</a:t>
            </a:r>
          </a:p>
          <a:p>
            <a:r>
              <a:rPr lang="ru-RU" altLang="ru-RU" sz="2400" b="1" i="1" dirty="0">
                <a:solidFill>
                  <a:srgbClr val="FF0000"/>
                </a:solidFill>
              </a:rPr>
              <a:t>Есть редиска и салат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46835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Дизайн для детских презентаций powerpoint скачать - новый ур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2" y="-11261"/>
            <a:ext cx="9144000" cy="6869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979712" y="620688"/>
            <a:ext cx="63367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328574"/>
            <a:ext cx="76328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i="1" dirty="0" smtClean="0">
              <a:solidFill>
                <a:srgbClr val="003300"/>
              </a:solidFill>
            </a:endParaRPr>
          </a:p>
        </p:txBody>
      </p:sp>
      <p:pic>
        <p:nvPicPr>
          <p:cNvPr id="5" name="Содержимое 3" descr="IMG_20150330_163351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48064" y="1337702"/>
            <a:ext cx="3673708" cy="4898849"/>
          </a:xfrm>
          <a:prstGeom prst="round2DiagRect">
            <a:avLst/>
          </a:prstGeom>
          <a:noFill/>
          <a:ln w="76200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id="6" name="Содержимое 3" descr="IMG_20150330_163250.jpg"/>
          <p:cNvPicPr>
            <a:picLocks noGrp="1"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57289" y="410144"/>
            <a:ext cx="4438805" cy="3384376"/>
          </a:xfrm>
          <a:prstGeom prst="round2DiagRect">
            <a:avLst/>
          </a:prstGeom>
          <a:noFill/>
          <a:ln w="76200"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259632" y="2967334"/>
            <a:ext cx="559836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ru-RU" b="1" i="1" dirty="0" smtClean="0">
              <a:solidFill>
                <a:srgbClr val="FF0000"/>
              </a:solidFill>
              <a:cs typeface="Arial" pitchFamily="34" charset="0"/>
            </a:endParaRPr>
          </a:p>
          <a:p>
            <a:pPr>
              <a:defRPr/>
            </a:pPr>
            <a:endParaRPr lang="ru-RU" b="1" i="1" dirty="0">
              <a:solidFill>
                <a:srgbClr val="FF0000"/>
              </a:solidFill>
              <a:cs typeface="Arial" pitchFamily="34" charset="0"/>
            </a:endParaRPr>
          </a:p>
          <a:p>
            <a:pPr>
              <a:defRPr/>
            </a:pPr>
            <a:endParaRPr lang="ru-RU" b="1" i="1" dirty="0" smtClean="0">
              <a:solidFill>
                <a:srgbClr val="FF0000"/>
              </a:solidFill>
              <a:cs typeface="Arial" pitchFamily="34" charset="0"/>
            </a:endParaRPr>
          </a:p>
          <a:p>
            <a:pPr>
              <a:defRPr/>
            </a:pPr>
            <a:endParaRPr lang="ru-RU" b="1" i="1" dirty="0">
              <a:solidFill>
                <a:srgbClr val="FF0000"/>
              </a:solidFill>
              <a:cs typeface="Arial" pitchFamily="34" charset="0"/>
            </a:endParaRPr>
          </a:p>
          <a:p>
            <a:pPr>
              <a:defRPr/>
            </a:pPr>
            <a:r>
              <a:rPr lang="ru-RU" sz="2000" b="1" i="1" dirty="0" smtClean="0">
                <a:solidFill>
                  <a:srgbClr val="FF0000"/>
                </a:solidFill>
                <a:cs typeface="Arial" pitchFamily="34" charset="0"/>
              </a:rPr>
              <a:t>Посадили </a:t>
            </a:r>
            <a:r>
              <a:rPr lang="ru-RU" sz="2000" b="1" i="1" dirty="0">
                <a:solidFill>
                  <a:srgbClr val="FF0000"/>
                </a:solidFill>
                <a:cs typeface="Arial" pitchFamily="34" charset="0"/>
              </a:rPr>
              <a:t>салат, огурцы,</a:t>
            </a:r>
          </a:p>
          <a:p>
            <a:pPr>
              <a:defRPr/>
            </a:pPr>
            <a:r>
              <a:rPr lang="ru-RU" sz="2000" b="1" i="1" dirty="0">
                <a:solidFill>
                  <a:srgbClr val="FF0000"/>
                </a:solidFill>
                <a:cs typeface="Arial" pitchFamily="34" charset="0"/>
              </a:rPr>
              <a:t> Даже про цветы не забыли</a:t>
            </a:r>
          </a:p>
          <a:p>
            <a:pPr>
              <a:defRPr/>
            </a:pPr>
            <a:r>
              <a:rPr lang="ru-RU" sz="2000" b="1" i="1" dirty="0">
                <a:solidFill>
                  <a:srgbClr val="FF0000"/>
                </a:solidFill>
                <a:cs typeface="Arial" pitchFamily="34" charset="0"/>
              </a:rPr>
              <a:t>И хорошенько все полили.</a:t>
            </a:r>
          </a:p>
        </p:txBody>
      </p:sp>
    </p:spTree>
    <p:extLst>
      <p:ext uri="{BB962C8B-B14F-4D97-AF65-F5344CB8AC3E}">
        <p14:creationId xmlns:p14="http://schemas.microsoft.com/office/powerpoint/2010/main" val="224972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Дизайн для детских презентаций powerpoint скачать - новый ур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261"/>
            <a:ext cx="9144000" cy="6869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IMG_20150330_162909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03648" y="310690"/>
            <a:ext cx="4139422" cy="3104952"/>
          </a:xfrm>
          <a:prstGeom prst="round2DiagRect">
            <a:avLst/>
          </a:prstGeom>
          <a:noFill/>
          <a:ln w="76200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id="7" name="Содержимое 3" descr="IMG_20150325_112653.jpg"/>
          <p:cNvPicPr>
            <a:picLocks noGrp="1"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73947" y="3212976"/>
            <a:ext cx="3905728" cy="2928958"/>
          </a:xfrm>
          <a:prstGeom prst="round2DiagRect">
            <a:avLst/>
          </a:prstGeom>
          <a:noFill/>
          <a:ln w="76200"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5724127" y="620688"/>
            <a:ext cx="315554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000" b="1" i="1" dirty="0">
                <a:solidFill>
                  <a:srgbClr val="FF0000"/>
                </a:solidFill>
              </a:rPr>
              <a:t>Малыши лучок сажали.</a:t>
            </a:r>
            <a:br>
              <a:rPr lang="ru-RU" altLang="ru-RU" sz="2000" b="1" i="1" dirty="0">
                <a:solidFill>
                  <a:srgbClr val="FF0000"/>
                </a:solidFill>
              </a:rPr>
            </a:br>
            <a:r>
              <a:rPr lang="ru-RU" altLang="ru-RU" sz="2000" b="1" i="1" dirty="0" smtClean="0">
                <a:solidFill>
                  <a:srgbClr val="FF0000"/>
                </a:solidFill>
              </a:rPr>
              <a:t>Урожаем </a:t>
            </a:r>
            <a:r>
              <a:rPr lang="ru-RU" altLang="ru-RU" sz="2000" b="1" i="1" dirty="0">
                <a:solidFill>
                  <a:srgbClr val="FF0000"/>
                </a:solidFill>
              </a:rPr>
              <a:t>угощали,</a:t>
            </a:r>
            <a:br>
              <a:rPr lang="ru-RU" altLang="ru-RU" sz="2000" b="1" i="1" dirty="0">
                <a:solidFill>
                  <a:srgbClr val="FF0000"/>
                </a:solidFill>
              </a:rPr>
            </a:br>
            <a:r>
              <a:rPr lang="ru-RU" altLang="ru-RU" sz="2000" b="1" i="1" dirty="0" smtClean="0">
                <a:solidFill>
                  <a:srgbClr val="FF0000"/>
                </a:solidFill>
              </a:rPr>
              <a:t>Витаминов </a:t>
            </a:r>
            <a:r>
              <a:rPr lang="ru-RU" altLang="ru-RU" sz="2000" b="1" i="1" dirty="0">
                <a:solidFill>
                  <a:srgbClr val="FF0000"/>
                </a:solidFill>
              </a:rPr>
              <a:t>целый клад</a:t>
            </a:r>
            <a:br>
              <a:rPr lang="ru-RU" altLang="ru-RU" sz="2000" b="1" i="1" dirty="0">
                <a:solidFill>
                  <a:srgbClr val="FF0000"/>
                </a:solidFill>
              </a:rPr>
            </a:br>
            <a:r>
              <a:rPr lang="ru-RU" altLang="ru-RU" sz="2000" b="1" i="1" dirty="0">
                <a:solidFill>
                  <a:srgbClr val="FF0000"/>
                </a:solidFill>
              </a:rPr>
              <a:t> </a:t>
            </a:r>
            <a:r>
              <a:rPr lang="ru-RU" altLang="ru-RU" sz="2000" b="1" i="1" dirty="0" smtClean="0">
                <a:solidFill>
                  <a:srgbClr val="FF0000"/>
                </a:solidFill>
              </a:rPr>
              <a:t>Приходите </a:t>
            </a:r>
            <a:r>
              <a:rPr lang="ru-RU" altLang="ru-RU" sz="2000" b="1" i="1" dirty="0">
                <a:solidFill>
                  <a:srgbClr val="FF0000"/>
                </a:solidFill>
              </a:rPr>
              <a:t>все к нам в сад. </a:t>
            </a:r>
            <a:br>
              <a:rPr lang="ru-RU" altLang="ru-RU" sz="2000" b="1" i="1" dirty="0">
                <a:solidFill>
                  <a:srgbClr val="FF0000"/>
                </a:solidFill>
              </a:rPr>
            </a:b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15616" y="2996951"/>
            <a:ext cx="57423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altLang="ru-RU" b="1" i="1" dirty="0" smtClean="0">
              <a:solidFill>
                <a:srgbClr val="FF0000"/>
              </a:solidFill>
            </a:endParaRPr>
          </a:p>
          <a:p>
            <a:endParaRPr lang="ru-RU" altLang="ru-RU" b="1" i="1" dirty="0">
              <a:solidFill>
                <a:srgbClr val="FF0000"/>
              </a:solidFill>
            </a:endParaRPr>
          </a:p>
          <a:p>
            <a:r>
              <a:rPr lang="ru-RU" altLang="ru-RU" b="1" i="1" dirty="0" smtClean="0">
                <a:solidFill>
                  <a:srgbClr val="FF0000"/>
                </a:solidFill>
              </a:rPr>
              <a:t>И </a:t>
            </a:r>
            <a:r>
              <a:rPr lang="ru-RU" altLang="ru-RU" b="1" i="1" dirty="0">
                <a:solidFill>
                  <a:srgbClr val="FF0000"/>
                </a:solidFill>
              </a:rPr>
              <a:t>картофель, и капуста</a:t>
            </a:r>
            <a:br>
              <a:rPr lang="ru-RU" altLang="ru-RU" b="1" i="1" dirty="0">
                <a:solidFill>
                  <a:srgbClr val="FF0000"/>
                </a:solidFill>
              </a:rPr>
            </a:br>
            <a:r>
              <a:rPr lang="ru-RU" altLang="ru-RU" b="1" i="1" dirty="0">
                <a:solidFill>
                  <a:srgbClr val="FF0000"/>
                </a:solidFill>
              </a:rPr>
              <a:t> Растут на грядках густо-густо.</a:t>
            </a:r>
            <a:br>
              <a:rPr lang="ru-RU" altLang="ru-RU" b="1" i="1" dirty="0">
                <a:solidFill>
                  <a:srgbClr val="FF0000"/>
                </a:solidFill>
              </a:rPr>
            </a:br>
            <a:r>
              <a:rPr lang="ru-RU" altLang="ru-RU" b="1" i="1" dirty="0">
                <a:solidFill>
                  <a:srgbClr val="FF0000"/>
                </a:solidFill>
              </a:rPr>
              <a:t> И все дружно говорят:</a:t>
            </a:r>
            <a:br>
              <a:rPr lang="ru-RU" altLang="ru-RU" b="1" i="1" dirty="0">
                <a:solidFill>
                  <a:srgbClr val="FF0000"/>
                </a:solidFill>
              </a:rPr>
            </a:br>
            <a:r>
              <a:rPr lang="ru-RU" altLang="ru-RU" b="1" i="1" dirty="0">
                <a:solidFill>
                  <a:srgbClr val="FF0000"/>
                </a:solidFill>
              </a:rPr>
              <a:t> "Мы растём здесь для ребят.</a:t>
            </a:r>
            <a:br>
              <a:rPr lang="ru-RU" altLang="ru-RU" b="1" i="1" dirty="0">
                <a:solidFill>
                  <a:srgbClr val="FF0000"/>
                </a:solidFill>
              </a:rPr>
            </a:br>
            <a:r>
              <a:rPr lang="ru-RU" altLang="ru-RU" b="1" i="1" dirty="0">
                <a:solidFill>
                  <a:srgbClr val="FF0000"/>
                </a:solidFill>
              </a:rPr>
              <a:t> За усердие и труд</a:t>
            </a:r>
          </a:p>
          <a:p>
            <a:r>
              <a:rPr lang="ru-RU" altLang="ru-RU" b="1" i="1" dirty="0">
                <a:solidFill>
                  <a:srgbClr val="FF0000"/>
                </a:solidFill>
              </a:rPr>
              <a:t>Урожай весь соберут»</a:t>
            </a:r>
            <a:endParaRPr lang="ru-RU" alt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43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Дизайн для детских презентаций powerpoint скачать - новый ур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69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1560" y="1844824"/>
            <a:ext cx="253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Содержимое 3" descr="IMG_20150407_071501.jpg"/>
          <p:cNvPicPr>
            <a:picLocks noGrp="1"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75656" y="2008063"/>
            <a:ext cx="7194315" cy="4373265"/>
          </a:xfrm>
          <a:prstGeom prst="round2DiagRect">
            <a:avLst/>
          </a:prstGeom>
          <a:noFill/>
          <a:ln w="76200"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563888" y="116632"/>
            <a:ext cx="32941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i="1" dirty="0">
                <a:solidFill>
                  <a:srgbClr val="FF0000"/>
                </a:solidFill>
              </a:rPr>
              <a:t>Удивляется народ:</a:t>
            </a:r>
            <a:br>
              <a:rPr lang="ru-RU" altLang="ru-RU" b="1" i="1" dirty="0">
                <a:solidFill>
                  <a:srgbClr val="FF0000"/>
                </a:solidFill>
              </a:rPr>
            </a:br>
            <a:r>
              <a:rPr lang="ru-RU" altLang="ru-RU" b="1" i="1" dirty="0">
                <a:solidFill>
                  <a:srgbClr val="FF0000"/>
                </a:solidFill>
              </a:rPr>
              <a:t>Что за чудо-огород?</a:t>
            </a:r>
            <a:br>
              <a:rPr lang="ru-RU" altLang="ru-RU" b="1" i="1" dirty="0">
                <a:solidFill>
                  <a:srgbClr val="FF0000"/>
                </a:solidFill>
              </a:rPr>
            </a:br>
            <a:r>
              <a:rPr lang="ru-RU" altLang="ru-RU" b="1" i="1" dirty="0">
                <a:solidFill>
                  <a:srgbClr val="FF0000"/>
                </a:solidFill>
              </a:rPr>
              <a:t> Здесь редис есть и салат,</a:t>
            </a:r>
            <a:br>
              <a:rPr lang="ru-RU" altLang="ru-RU" b="1" i="1" dirty="0">
                <a:solidFill>
                  <a:srgbClr val="FF0000"/>
                </a:solidFill>
              </a:rPr>
            </a:br>
            <a:r>
              <a:rPr lang="ru-RU" altLang="ru-RU" b="1" i="1" dirty="0">
                <a:solidFill>
                  <a:srgbClr val="FF0000"/>
                </a:solidFill>
              </a:rPr>
              <a:t> Лук, петрушка и шпинат.</a:t>
            </a:r>
            <a:br>
              <a:rPr lang="ru-RU" altLang="ru-RU" b="1" i="1" dirty="0">
                <a:solidFill>
                  <a:srgbClr val="FF0000"/>
                </a:solidFill>
              </a:rPr>
            </a:br>
            <a:r>
              <a:rPr lang="ru-RU" altLang="ru-RU" b="1" i="1" dirty="0">
                <a:solidFill>
                  <a:srgbClr val="FF0000"/>
                </a:solidFill>
              </a:rPr>
              <a:t> Помидоры, огурцы</a:t>
            </a:r>
            <a:br>
              <a:rPr lang="ru-RU" altLang="ru-RU" b="1" i="1" dirty="0">
                <a:solidFill>
                  <a:srgbClr val="FF0000"/>
                </a:solidFill>
              </a:rPr>
            </a:br>
            <a:r>
              <a:rPr lang="ru-RU" altLang="ru-RU" b="1" i="1" dirty="0">
                <a:solidFill>
                  <a:srgbClr val="FF0000"/>
                </a:solidFill>
              </a:rPr>
              <a:t>Зреют дружно -  молодцы!</a:t>
            </a:r>
            <a:br>
              <a:rPr lang="ru-RU" altLang="ru-RU" b="1" i="1" dirty="0">
                <a:solidFill>
                  <a:srgbClr val="FF0000"/>
                </a:solidFill>
              </a:rPr>
            </a:br>
            <a:endParaRPr lang="ru-RU" alt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8424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120</Words>
  <Application>Microsoft Office PowerPoint</Application>
  <PresentationFormat>Экран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19</cp:revision>
  <dcterms:created xsi:type="dcterms:W3CDTF">2015-04-26T17:18:23Z</dcterms:created>
  <dcterms:modified xsi:type="dcterms:W3CDTF">2015-06-09T14:50:05Z</dcterms:modified>
</cp:coreProperties>
</file>