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8" r:id="rId4"/>
    <p:sldId id="257" r:id="rId5"/>
    <p:sldId id="261" r:id="rId6"/>
    <p:sldId id="262" r:id="rId7"/>
    <p:sldId id="273" r:id="rId8"/>
    <p:sldId id="268" r:id="rId9"/>
    <p:sldId id="264" r:id="rId10"/>
    <p:sldId id="265" r:id="rId11"/>
    <p:sldId id="266" r:id="rId12"/>
    <p:sldId id="272" r:id="rId13"/>
    <p:sldId id="267" r:id="rId14"/>
    <p:sldId id="269" r:id="rId15"/>
    <p:sldId id="270" r:id="rId16"/>
    <p:sldId id="271" r:id="rId17"/>
    <p:sldId id="278" r:id="rId18"/>
    <p:sldId id="274" r:id="rId19"/>
    <p:sldId id="275" r:id="rId20"/>
    <p:sldId id="277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75;&#1088;5\Videos\&#1055;&#1056;&#1045;&#1047;&#1045;&#1053;&#1058;&#1040;&#1062;&#1048;&#1048;\&#1057;&#1055;&#1073;\&#1057;&#1072;&#1085;&#1082;&#1090;-&#1055;&#1077;&#1090;&#1077;&#1088;&#1073;&#1091;&#1088;&#1075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САНКТ - ПЕТЕРБУРГ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университетская набережна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МОЙ ГОРОД – САНКТ-ПЕТЕРБУРГ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р5\Documents\КАРТИНКИ РАЗНЫЕ\КАРТИНКИ ТЕМАТИЧЕСКИЕ\САНКТ-ПЕТЕРБУРГ\растральные колонн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32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р5\Documents\КАРТИНКИ РАЗНЫЕ\КАРТИНКИ ТЕМАТИЧЕСКИЕ\САНКТ-ПЕТЕРБУРГ\растральна колон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3137" y="0"/>
            <a:ext cx="5177727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р5\Documents\КАРТИНКИ РАЗНЫЕ\КАРТИНКИ ТЕМАТИЧЕСКИЕ\САНКТ-ПЕТЕРБУРГ\зоологический музе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9573" y="428604"/>
            <a:ext cx="8290437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500702"/>
            <a:ext cx="7851648" cy="7715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ЗООЛОГИЧЕСКИЙ МУЗЕЙ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р5\Documents\КАРТИНКИ РАЗНЫЕ\КАРТИНКИ ТЕМАТИЧЕСКИЕ\САНКТ-ПЕТЕРБУРГ\Петропавловская крепость. вид сверх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9965" y="215494"/>
            <a:ext cx="8428315" cy="63567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5016"/>
            <a:ext cx="7851648" cy="8429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ЗАЯЧИЙ ОСТРОВ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гр5\Documents\КАРТИНКИ РАЗНЫЕ\КАРТИНКИ ТЕМАТИЧЕСКИЕ\САНКТ-ПЕТЕРБУРГ\заяц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60782"/>
            <a:ext cx="4746827" cy="6404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р5\Documents\КАРТИНКИ РАЗНЫЕ\КАРТИНКИ ТЕМАТИЧЕСКИЕ\САНКТ-ПЕТЕРБУРГ\петропавловская крепост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971" y="357166"/>
            <a:ext cx="8286808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851648" cy="8429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ПЕТРОПАВЛОВСКАЯ КРЕПОСТЬ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гр5\Documents\КАРТИНКИ РАЗНЫЕ\КАРТИНКИ ТЕМАТИЧЕСКИЕ\САНКТ-ПЕТЕРБУРГ\крестовский остро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500042"/>
            <a:ext cx="7924826" cy="53067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857892"/>
            <a:ext cx="7851648" cy="542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КРЕСТОВСКИЙ ОСТРОВ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р5\Documents\КАРТИНКИ РАЗНЫЕ\КАРТИНКИ ТЕМАТИЧЕСКИЕ\САНКТ-ПЕТЕРБУРГ\камостр.jpg"/>
          <p:cNvPicPr>
            <a:picLocks noChangeAspect="1" noChangeArrowheads="1"/>
          </p:cNvPicPr>
          <p:nvPr/>
        </p:nvPicPr>
        <p:blipFill>
          <a:blip r:embed="rId2" cstate="screen"/>
          <a:srcRect t="7270" r="810" b="4284"/>
          <a:stretch>
            <a:fillRect/>
          </a:stretch>
        </p:blipFill>
        <p:spPr bwMode="auto">
          <a:xfrm>
            <a:off x="428596" y="357166"/>
            <a:ext cx="8147846" cy="57746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229344"/>
            <a:ext cx="7851648" cy="6286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КАМЕННЫЙ ОСТРОВ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р5\Documents\КАРТИНКИ РАЗНЫЕ\КАРТИНКИ ТЕМАТИЧЕСКИЕ\САНКТ-ПЕТЕРБУРГ\особняк Елисеева на каменном остров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970" y="267868"/>
            <a:ext cx="8405871" cy="6304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857892"/>
            <a:ext cx="9144000" cy="70009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Особняк Елисеева на Каменном острове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р5\Documents\КАРТИНКИ РАЗНЫЕ\КАРТИНКИ ТЕМАТИЧЕСКИЕ\САНКТ-ПЕТЕРБУРГ\0_74dc_f8edbc49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246461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гр5\Documents\КАРТИНКИ РАЗНЫЕ\КАРТИНКИ ТЕМАТИЧЕСКИЕ\САНКТ-ПЕТЕРБУРГ\0_55530_b03d5b9e_-1-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1071546"/>
            <a:ext cx="2786082" cy="390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C:\Users\гр5\Documents\КАРТИНКИ РАЗНЫЕ\КАРТИНКИ ТЕМАТИЧЕСКИЕ\САНКТ-ПЕТЕРБУРГ\23fe029d668bb317b06dbc42e30_pre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4136712"/>
            <a:ext cx="3452817" cy="2721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9" name="Picture 5" descr="C:\Users\гр5\Documents\КАРТИНКИ РАЗНЫЕ\КАРТИНКИ ТЕМАТИЧЕСКИЕ\САНКТ-ПЕТЕРБУРГ\1159744159_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285728"/>
            <a:ext cx="3428997" cy="25717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р5\Documents\КАРТИНКИ РАЗНЫЕ\КАРТИНКИ ТЕМАТИЧЕСКИЕ\САНКТ-ПЕТЕРБУРГ\0_4a8_3c57c04f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2428892" cy="1821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гр5\Documents\КАРТИНКИ РАЗНЫЕ\КАРТИНКИ ТЕМАТИЧЕСКИЕ\САНКТ-ПЕТЕРБУРГ\0_40e66_a9a26558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4572008"/>
            <a:ext cx="2500298" cy="1875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C:\Users\гр5\Documents\КАРТИНКИ РАЗНЫЕ\КАРТИНКИ ТЕМАТИЧЕСКИЕ\САНКТ-ПЕТЕРБУРГ\4fd8c1730917213c0b8a16ee1c1993b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3857628"/>
            <a:ext cx="2428892" cy="1908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 descr="C:\Users\гр5\Documents\КАРТИНКИ РАЗНЫЕ\КАРТИНКИ ТЕМАТИЧЕСКИЕ\САНКТ-ПЕТЕРБУРГ\аврор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285728"/>
            <a:ext cx="2541587" cy="1871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гр5\Documents\КАРТИНКИ РАЗНЫЕ\КАРТИНКИ ТЕМАТИЧЕСКИЕ\САНКТ-ПЕТЕРБУРГ\0_8fe1_1077ea0d_X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3504" y="2214554"/>
            <a:ext cx="2428892" cy="1821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C:\Users\гр5\Documents\КАРТИНКИ РАЗНЫЕ\КАРТИНКИ ТЕМАТИЧЕСКИЕ\САНКТ-ПЕТЕРБУРГ\234433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43042" y="2214554"/>
            <a:ext cx="2452726" cy="1839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C:\Users\гр5\Documents\КАРТИНКИ РАЗНЫЕ\КАРТИНКИ ТЕМАТИЧЕСКИЕ\САНКТ-ПЕТЕРБУРГ\Спас на крови. вид с канал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86512" y="4857760"/>
            <a:ext cx="2428892" cy="170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р5\Documents\КАРТИНКИ РАЗНЫЕ\КАРТИНКИ ТЕМАТИЧЕСКИЕ\САНКТ-ПЕТЕРБУРГ\62114494_1280443522_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3643314"/>
            <a:ext cx="4390266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C:\Users\гр5\Documents\КАРТИНКИ РАЗНЫЕ\КАРТИНКИ ТЕМАТИЧЕСКИЕ\САНКТ-ПЕТЕРБУРГ\вид с эрмитажного мост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71480"/>
            <a:ext cx="4302415" cy="2847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гр5\Documents\КАРТИНКИ РАЗНЫЕ\КАРТИНКИ ТЕМАТИЧЕСКИЕ\САНКТ-ПЕТЕРБУРГ\орлы на решетке александрийского столп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1" y="1214422"/>
            <a:ext cx="4071939" cy="3053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анкт-Петербург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0"/>
            <a:ext cx="8423086" cy="6818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р5\Documents\КАРТИНКИ РАЗНЫЕ\КАРТИНКИ ТЕМАТИЧЕСКИЕ\САНКТ-ПЕТЕРБУРГ\аптекарский остров - ботанический са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85728"/>
            <a:ext cx="7810555" cy="5857916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-428660" y="5715016"/>
            <a:ext cx="9572660" cy="11429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БОТАНИЧЕСКИЙ САД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птекарский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остров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5\Documents\КАРТИНКИ РАЗНЫЕ\КАРТИНКИ ТЕМАТИЧЕСКИЕ\САНКТ-ПЕТЕРБУРГ\ботанический сад на аптекарском остров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357166"/>
            <a:ext cx="7643866" cy="57329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35793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БОТАНИЧЕСКИЙ САД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р5\Documents\КАРТИНКИ РАЗНЫЕ\КАРТИНКИ ТЕМАТИЧЕСКИЕ\САНКТ-ПЕТЕРБУРГ\адмиралтейство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08578"/>
            <a:ext cx="5357849" cy="67494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6300782"/>
            <a:ext cx="7851648" cy="55721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АДМИРАЛТЕЙСТВО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р5\Documents\КАРТИНКИ РАЗНЫЕ\КАРТИНКИ ТЕМАТИЧЕСКИЕ\САНКТ-ПЕТЕРБУРГ\кораблик адмиралтейст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91112"/>
            <a:ext cx="4710132" cy="6766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гр5\Documents\КАРТИНКИ РАЗНЫЕ\КАРТИНКИ ТЕМАТИЧЕСКИЕ\САНКТ-ПЕТЕРБУРГ\0_4a8_3c57c04f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0351" y="320386"/>
            <a:ext cx="8023615" cy="6037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643578"/>
            <a:ext cx="7851648" cy="6286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МЕДНЫЙ ВСАДНИК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гр5\Documents\КАРТИНКИ РАЗНЫЕ\КАРТИНКИ ТЕМАТИЧЕСКИЕ\САНКТ-ПЕТЕРБУРГ\3103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50009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гр5\Documents\КАРТИНКИ РАЗНЫЕ\КАРТИНКИ ТЕМАТИЧЕСКИЕ\САНКТ-ПЕТЕРБУРГ\1-10-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1" y="274848"/>
            <a:ext cx="8501121" cy="63177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857892"/>
            <a:ext cx="7851648" cy="7000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ВАСИЛЬЕВСКИЙ ОСТРОВ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31</Words>
  <Application>Microsoft Office PowerPoint</Application>
  <PresentationFormat>Экран (4:3)</PresentationFormat>
  <Paragraphs>13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САНКТ - ПЕТЕРБУРГ</vt:lpstr>
      <vt:lpstr>Слайд 2</vt:lpstr>
      <vt:lpstr>Слайд 3</vt:lpstr>
      <vt:lpstr>БОТАНИЧЕСКИЙ САД </vt:lpstr>
      <vt:lpstr>АДМИРАЛТЕЙСТВО</vt:lpstr>
      <vt:lpstr>Слайд 6</vt:lpstr>
      <vt:lpstr>МЕДНЫЙ ВСАДНИК</vt:lpstr>
      <vt:lpstr>Слайд 8</vt:lpstr>
      <vt:lpstr>ВАСИЛЬЕВСКИЙ ОСТРОВ</vt:lpstr>
      <vt:lpstr>Слайд 10</vt:lpstr>
      <vt:lpstr>Слайд 11</vt:lpstr>
      <vt:lpstr>ЗООЛОГИЧЕСКИЙ МУЗЕЙ</vt:lpstr>
      <vt:lpstr>ЗАЯЧИЙ ОСТРОВ</vt:lpstr>
      <vt:lpstr>Слайд 14</vt:lpstr>
      <vt:lpstr>ПЕТРОПАВЛОВСКАЯ КРЕПОСТЬ</vt:lpstr>
      <vt:lpstr>КРЕСТОВСКИЙ ОСТРОВ</vt:lpstr>
      <vt:lpstr>КАМЕННЫЙ ОСТРОВ</vt:lpstr>
      <vt:lpstr>Особняк Елисеева на Каменном острове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гр5</dc:creator>
  <cp:lastModifiedBy>Irishka</cp:lastModifiedBy>
  <cp:revision>17</cp:revision>
  <dcterms:created xsi:type="dcterms:W3CDTF">2012-05-29T17:26:32Z</dcterms:created>
  <dcterms:modified xsi:type="dcterms:W3CDTF">2015-05-30T20:43:46Z</dcterms:modified>
</cp:coreProperties>
</file>