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D83B90-41C0-437C-8DDC-3ADAD4B0ABF7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F9AF8A-40A3-4A50-B4CE-59A5CC742E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88840"/>
            <a:ext cx="7175351" cy="2088231"/>
          </a:xfrm>
          <a:ln>
            <a:solidFill>
              <a:schemeClr val="bg1"/>
            </a:solidFill>
          </a:ln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Большого солнца маленький портрет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Уронило солнце лучик </a:t>
            </a:r>
            <a:r>
              <a:rPr lang="ru-RU" sz="2400" dirty="0" smtClean="0"/>
              <a:t>золотой,</a:t>
            </a:r>
          </a:p>
          <a:p>
            <a:endParaRPr lang="ru-RU" sz="2400" dirty="0"/>
          </a:p>
          <a:p>
            <a:r>
              <a:rPr lang="ru-RU" sz="2400" dirty="0" smtClean="0"/>
              <a:t>Вырос одуванчик, первый, молодой.</a:t>
            </a:r>
          </a:p>
          <a:p>
            <a:endParaRPr lang="ru-RU" sz="2400" dirty="0" smtClean="0"/>
          </a:p>
          <a:p>
            <a:r>
              <a:rPr lang="ru-RU" sz="2400" dirty="0" smtClean="0"/>
              <a:t>У него чудесный золотистый цвет.</a:t>
            </a:r>
          </a:p>
          <a:p>
            <a:endParaRPr lang="ru-RU" sz="2400" dirty="0" smtClean="0"/>
          </a:p>
          <a:p>
            <a:r>
              <a:rPr lang="ru-RU" sz="2400" dirty="0" smtClean="0"/>
              <a:t>Он большого солнца маленький портрет.</a:t>
            </a:r>
          </a:p>
        </p:txBody>
      </p:sp>
    </p:spTree>
    <p:extLst>
      <p:ext uri="{BB962C8B-B14F-4D97-AF65-F5344CB8AC3E}">
        <p14:creationId xmlns:p14="http://schemas.microsoft.com/office/powerpoint/2010/main" val="12552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032447" cy="2974758"/>
          </a:xfrm>
        </p:spPr>
      </p:pic>
    </p:spTree>
    <p:extLst>
      <p:ext uri="{BB962C8B-B14F-4D97-AF65-F5344CB8AC3E}">
        <p14:creationId xmlns:p14="http://schemas.microsoft.com/office/powerpoint/2010/main" val="40058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30992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Носит одуванчик жёлтый сарафанчик.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057459" cy="3043095"/>
          </a:xfrm>
        </p:spPr>
      </p:pic>
    </p:spTree>
    <p:extLst>
      <p:ext uri="{BB962C8B-B14F-4D97-AF65-F5344CB8AC3E}">
        <p14:creationId xmlns:p14="http://schemas.microsoft.com/office/powerpoint/2010/main" val="41947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Подрастёт, нарядится в беленькое платьице.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3913443" cy="2935083"/>
          </a:xfrm>
        </p:spPr>
      </p:pic>
    </p:spTree>
    <p:extLst>
      <p:ext uri="{BB962C8B-B14F-4D97-AF65-F5344CB8AC3E}">
        <p14:creationId xmlns:p14="http://schemas.microsoft.com/office/powerpoint/2010/main" val="30689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21526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Лёгкое, воздушное, ветерку послушное.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10" y="731839"/>
            <a:ext cx="4172277" cy="3129209"/>
          </a:xfrm>
        </p:spPr>
      </p:pic>
    </p:spTree>
    <p:extLst>
      <p:ext uri="{BB962C8B-B14F-4D97-AF65-F5344CB8AC3E}">
        <p14:creationId xmlns:p14="http://schemas.microsoft.com/office/powerpoint/2010/main" val="16472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Другая 14">
      <a:dk1>
        <a:srgbClr val="FF0000"/>
      </a:dk1>
      <a:lt1>
        <a:srgbClr val="FFFF00"/>
      </a:lt1>
      <a:dk2>
        <a:srgbClr val="DE6C36"/>
      </a:dk2>
      <a:lt2>
        <a:srgbClr val="36FF91"/>
      </a:lt2>
      <a:accent1>
        <a:srgbClr val="FFCA0C"/>
      </a:accent1>
      <a:accent2>
        <a:srgbClr val="FA8D3D"/>
      </a:accent2>
      <a:accent3>
        <a:srgbClr val="DE6C36"/>
      </a:accent3>
      <a:accent4>
        <a:srgbClr val="F7B02A"/>
      </a:accent4>
      <a:accent5>
        <a:srgbClr val="CF6DA4"/>
      </a:accent5>
      <a:accent6>
        <a:srgbClr val="AC66BB"/>
      </a:accent6>
      <a:hlink>
        <a:srgbClr val="E36305"/>
      </a:hlink>
      <a:folHlink>
        <a:srgbClr val="F9B63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47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Большого солнца маленький портрет</vt:lpstr>
      <vt:lpstr>Презентация PowerPoint</vt:lpstr>
      <vt:lpstr>Презентация PowerPoint</vt:lpstr>
      <vt:lpstr>Презентация PowerPoint</vt:lpstr>
      <vt:lpstr>Носит одуванчик жёлтый сарафанчик.</vt:lpstr>
      <vt:lpstr>Подрастёт, нарядится в беленькое платьице.</vt:lpstr>
      <vt:lpstr>Презентация PowerPoint</vt:lpstr>
      <vt:lpstr>Лёгкое, воздушное, ветерку послушное.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Женёк</dc:creator>
  <cp:lastModifiedBy>Женёк</cp:lastModifiedBy>
  <cp:revision>8</cp:revision>
  <dcterms:created xsi:type="dcterms:W3CDTF">2015-05-30T17:35:21Z</dcterms:created>
  <dcterms:modified xsi:type="dcterms:W3CDTF">2015-05-31T17:17:39Z</dcterms:modified>
</cp:coreProperties>
</file>