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4" r:id="rId7"/>
    <p:sldId id="265" r:id="rId8"/>
    <p:sldId id="266" r:id="rId9"/>
    <p:sldId id="268" r:id="rId10"/>
    <p:sldId id="267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E76557"/>
    <a:srgbClr val="6EE8E8"/>
    <a:srgbClr val="FFFF99"/>
    <a:srgbClr val="6691C6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57C2-5AC7-4A9C-856F-3685DDB644E8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3BD9-8FE3-4CCC-AFDE-866CC3C18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редметно-развивающая среда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соответствии с ФГОС)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35827" y="276999"/>
            <a:ext cx="850489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БЮДЖЕТНОЕ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Детский сад №103 комбинированного вида Выборгского района Санкт-Петербурга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580112" y="4834027"/>
            <a:ext cx="27286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Заведующая ГБДОУ №103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Выборгского района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Епифанцева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Татьяна Алексеевна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4685" y="6021288"/>
            <a:ext cx="241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Санкт-Петербург  2015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8723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Доступность среды предполагает: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Доступность помещений, игрушек, пособий</a:t>
            </a:r>
            <a:endParaRPr lang="ru-RU" sz="2400" dirty="0"/>
          </a:p>
        </p:txBody>
      </p:sp>
      <p:pic>
        <p:nvPicPr>
          <p:cNvPr id="3074" name="Picture 2" descr="https://pp.vk.me/c618124/v618124793/1d1ab/HFKdRe_XX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2348880"/>
            <a:ext cx="6784751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Общие принципы отбора игровой продукции для детей-дошкольников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безопасности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развития, с учетом зоны ближайшего развития ребенка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800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dirty="0" smtClean="0"/>
              <a:t>Принцип соответствия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Развивающая предметно-пространственная среда по ФГОС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соответствует требованиям: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005064"/>
            <a:ext cx="4572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эстетическим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96952"/>
            <a:ext cx="29845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013176"/>
            <a:ext cx="28430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гигиеническим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132856"/>
            <a:ext cx="2808312" cy="252028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Предметно-пространственная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6200000">
            <a:off x="5040052" y="4113076"/>
            <a:ext cx="2160240" cy="2088232"/>
          </a:xfrm>
          <a:prstGeom prst="teardrop">
            <a:avLst/>
          </a:prstGeom>
          <a:solidFill>
            <a:srgbClr val="FFD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20784010">
            <a:off x="2122933" y="4301775"/>
            <a:ext cx="2160240" cy="2088232"/>
          </a:xfrm>
          <a:prstGeom prst="teardrop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2440400">
            <a:off x="5722966" y="1576188"/>
            <a:ext cx="2160240" cy="2088232"/>
          </a:xfrm>
          <a:prstGeom prst="teardrop">
            <a:avLst/>
          </a:prstGeom>
          <a:solidFill>
            <a:srgbClr val="6E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2965791">
            <a:off x="1171064" y="1868201"/>
            <a:ext cx="2160240" cy="2088232"/>
          </a:xfrm>
          <a:prstGeom prst="teardrop">
            <a:avLst/>
          </a:prstGeom>
          <a:solidFill>
            <a:srgbClr val="6691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096537">
            <a:off x="3409740" y="142555"/>
            <a:ext cx="2160240" cy="2088232"/>
          </a:xfrm>
          <a:prstGeom prst="teardrop">
            <a:avLst/>
          </a:prstGeom>
          <a:solidFill>
            <a:srgbClr val="E76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3488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5811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48691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03648" y="25649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464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484784"/>
            <a:ext cx="4968552" cy="41170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организована в зависимости от возрастной специфики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ГБДОУ103\Desktop\флешка с хвостом\я\IMG_37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102"/>
            <a:ext cx="5940425" cy="4455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188640"/>
            <a:ext cx="373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Должна обеспечивать: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08720"/>
            <a:ext cx="17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Общение детей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980728"/>
            <a:ext cx="306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Двигательную активность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уединения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47" y="1350061"/>
            <a:ext cx="3351641" cy="21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8181"/>
            <a:ext cx="2952328" cy="24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pp.vk.me/c625725/v625725793/ace0/7mqhlhQ99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50060"/>
            <a:ext cx="3168351" cy="21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764704"/>
            <a:ext cx="4608512" cy="914400"/>
          </a:xfrm>
          <a:prstGeom prst="rect">
            <a:avLst/>
          </a:prstGeom>
          <a:solidFill>
            <a:srgbClr val="E76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Должна обеспечивать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1079612" y="2600908"/>
            <a:ext cx="2088232" cy="864096"/>
          </a:xfrm>
          <a:prstGeom prst="stripedRightArrow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455876" y="2600908"/>
            <a:ext cx="2088232" cy="864096"/>
          </a:xfrm>
          <a:prstGeom prst="strip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5976156" y="2528900"/>
            <a:ext cx="2088232" cy="864096"/>
          </a:xfrm>
          <a:prstGeom prst="stripedRightArrow">
            <a:avLst/>
          </a:prstGeom>
          <a:solidFill>
            <a:srgbClr val="6E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43651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Реализацию образовательных программ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3651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Условия для инклюзивного образования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43651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Учет национально-культурных и климатических условий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8002" y="123110"/>
            <a:ext cx="5604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Насыщенность среды</a:t>
            </a:r>
          </a:p>
        </p:txBody>
      </p:sp>
      <p:pic>
        <p:nvPicPr>
          <p:cNvPr id="2050" name="Picture 2" descr="https://pp.vk.me/c625725/v625725793/acd6/S4PtAPfMP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0" y="764704"/>
            <a:ext cx="29741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22618/v622618793/d4a1/5JYZVSXijV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21629/v621629793/82c0/EmcEklz1R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06" y="2852936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434" y="332656"/>
            <a:ext cx="684995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Трансформируемость пространства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и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полифункциональность материалов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2531" name="Picture 3" descr="C:\Users\User\Downloads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492896"/>
            <a:ext cx="3375819" cy="33608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484784"/>
            <a:ext cx="41456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Вариативность среды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03848" y="3140968"/>
            <a:ext cx="648072" cy="14401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52120" y="3140968"/>
            <a:ext cx="648072" cy="144016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31640" y="1484784"/>
            <a:ext cx="648072" cy="15121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52320" y="1484784"/>
            <a:ext cx="648072" cy="144016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92494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пространства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42784" y="2924944"/>
            <a:ext cx="28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Разнообразие материалов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725144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Обеспечение свободный выбора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725144"/>
            <a:ext cx="35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Сменяемость игрового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Безопасность предметно-пространственной среды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5544108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Обеспечение безопасности жизни </a:t>
            </a:r>
          </a:p>
          <a:p>
            <a:pPr algn="ctr"/>
            <a:r>
              <a:rPr lang="ru-RU" dirty="0" smtClean="0"/>
              <a:t>и здоровья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935596" y="2024844"/>
            <a:ext cx="2664296" cy="100811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Соответствие всем требованиям безопасности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697</TotalTime>
  <Words>162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ГБДОУ103</cp:lastModifiedBy>
  <cp:revision>72</cp:revision>
  <dcterms:created xsi:type="dcterms:W3CDTF">2014-10-02T12:51:24Z</dcterms:created>
  <dcterms:modified xsi:type="dcterms:W3CDTF">2015-06-15T19:42:42Z</dcterms:modified>
</cp:coreProperties>
</file>