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5" r:id="rId15"/>
    <p:sldId id="276" r:id="rId16"/>
    <p:sldId id="27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294E-492A-4EB9-9AF8-EED841A9BF6D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8AD9-BCFE-41F5-9DE5-70422835E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8AD9-BCFE-41F5-9DE5-70422835E5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918648" cy="30517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Развивающая предметно-пространственная среда в группе «</a:t>
            </a:r>
            <a:r>
              <a:rPr lang="ru-RU" dirty="0" err="1" smtClean="0">
                <a:solidFill>
                  <a:srgbClr val="FF0000"/>
                </a:solidFill>
              </a:rPr>
              <a:t>Смешарики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400" dirty="0" smtClean="0"/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 algn="r"/>
            <a:r>
              <a:rPr lang="ru-RU" sz="2400" dirty="0" smtClean="0">
                <a:solidFill>
                  <a:schemeClr val="tx2"/>
                </a:solidFill>
              </a:rPr>
              <a:t>ГБДОУ №11 Невского района СПБ</a:t>
            </a:r>
          </a:p>
          <a:p>
            <a:pPr algn="r"/>
            <a:r>
              <a:rPr lang="ru-RU" sz="2400" dirty="0" smtClean="0">
                <a:solidFill>
                  <a:schemeClr val="tx2"/>
                </a:solidFill>
              </a:rPr>
              <a:t>Средняя группа «</a:t>
            </a:r>
            <a:r>
              <a:rPr lang="ru-RU" sz="2400" dirty="0" err="1" smtClean="0">
                <a:solidFill>
                  <a:schemeClr val="tx2"/>
                </a:solidFill>
              </a:rPr>
              <a:t>Смешарики</a:t>
            </a:r>
            <a:r>
              <a:rPr lang="ru-RU" sz="2400" dirty="0" smtClean="0">
                <a:solidFill>
                  <a:schemeClr val="tx2"/>
                </a:solidFill>
              </a:rPr>
              <a:t>»</a:t>
            </a:r>
          </a:p>
          <a:p>
            <a:pPr algn="r"/>
            <a:r>
              <a:rPr lang="ru-RU" sz="2400" dirty="0" smtClean="0">
                <a:solidFill>
                  <a:schemeClr val="tx2"/>
                </a:solidFill>
              </a:rPr>
              <a:t>Воспитатель Э.В.Миллер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7650" name="Picture 2" descr="http://smeshariki-mir.ru/oficial/cs_001k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1" y="3645024"/>
            <a:ext cx="3329434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экспериментирования</a:t>
            </a:r>
            <a:endParaRPr lang="ru-RU" dirty="0"/>
          </a:p>
        </p:txBody>
      </p:sp>
      <p:pic>
        <p:nvPicPr>
          <p:cNvPr id="4" name="Содержимое 3" descr="SL3720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3" y="4005064"/>
            <a:ext cx="3803914" cy="2852936"/>
          </a:xfrm>
        </p:spPr>
      </p:pic>
      <p:pic>
        <p:nvPicPr>
          <p:cNvPr id="5" name="Рисунок 4" descr="SL3720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9" y="3995682"/>
            <a:ext cx="3816424" cy="2862318"/>
          </a:xfrm>
          <a:prstGeom prst="rect">
            <a:avLst/>
          </a:prstGeom>
        </p:spPr>
      </p:pic>
      <p:pic>
        <p:nvPicPr>
          <p:cNvPr id="6" name="Рисунок 5" descr="SL3720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1" y="1223374"/>
            <a:ext cx="3672408" cy="2754306"/>
          </a:xfrm>
          <a:prstGeom prst="rect">
            <a:avLst/>
          </a:prstGeom>
        </p:spPr>
      </p:pic>
      <p:pic>
        <p:nvPicPr>
          <p:cNvPr id="7" name="Рисунок 6" descr="SL37208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4048" y="1196752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Речевое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41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Книжный центр</a:t>
            </a:r>
            <a:endParaRPr lang="ru-RU" dirty="0"/>
          </a:p>
        </p:txBody>
      </p:sp>
      <p:pic>
        <p:nvPicPr>
          <p:cNvPr id="4" name="Содержимое 3" descr="SL3741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860032" y="1196752"/>
            <a:ext cx="3816423" cy="2862317"/>
          </a:xfrm>
        </p:spPr>
      </p:pic>
      <p:pic>
        <p:nvPicPr>
          <p:cNvPr id="5" name="Рисунок 4" descr="SL372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124744"/>
            <a:ext cx="3744416" cy="2808312"/>
          </a:xfrm>
          <a:prstGeom prst="rect">
            <a:avLst/>
          </a:prstGeom>
        </p:spPr>
      </p:pic>
      <p:pic>
        <p:nvPicPr>
          <p:cNvPr id="6" name="Рисунок 5" descr="SL3720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3995682"/>
            <a:ext cx="3816424" cy="2862318"/>
          </a:xfrm>
          <a:prstGeom prst="rect">
            <a:avLst/>
          </a:prstGeom>
        </p:spPr>
      </p:pic>
      <p:pic>
        <p:nvPicPr>
          <p:cNvPr id="7" name="Рисунок 6" descr="SL37421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2040" y="4067690"/>
            <a:ext cx="3720413" cy="279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драматизации</a:t>
            </a:r>
            <a:endParaRPr lang="ru-RU" dirty="0"/>
          </a:p>
        </p:txBody>
      </p:sp>
      <p:pic>
        <p:nvPicPr>
          <p:cNvPr id="4" name="Содержимое 3" descr="IMG_41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788024" y="4077072"/>
            <a:ext cx="4171392" cy="2780928"/>
          </a:xfrm>
        </p:spPr>
      </p:pic>
      <p:pic>
        <p:nvPicPr>
          <p:cNvPr id="6" name="Рисунок 5" descr="IMG_40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268760"/>
            <a:ext cx="4139952" cy="2759968"/>
          </a:xfrm>
          <a:prstGeom prst="rect">
            <a:avLst/>
          </a:prstGeom>
        </p:spPr>
      </p:pic>
      <p:pic>
        <p:nvPicPr>
          <p:cNvPr id="7" name="Рисунок 6" descr="SL3720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124744"/>
            <a:ext cx="3899925" cy="2924944"/>
          </a:xfrm>
          <a:prstGeom prst="rect">
            <a:avLst/>
          </a:prstGeom>
        </p:spPr>
      </p:pic>
      <p:pic>
        <p:nvPicPr>
          <p:cNvPr id="2050" name="Picture 2" descr="D:\DCIM\100SSCAM\SL3742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077072"/>
            <a:ext cx="3941809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Художественно-эстетическое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37414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искусства и творчества</a:t>
            </a:r>
            <a:endParaRPr lang="ru-RU" dirty="0"/>
          </a:p>
        </p:txBody>
      </p:sp>
      <p:pic>
        <p:nvPicPr>
          <p:cNvPr id="4" name="Содержимое 3" descr="SL3720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3" y="1196753"/>
            <a:ext cx="3744416" cy="2808312"/>
          </a:xfrm>
        </p:spPr>
      </p:pic>
      <p:pic>
        <p:nvPicPr>
          <p:cNvPr id="5" name="Рисунок 4" descr="SL3720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5977" y="1196752"/>
            <a:ext cx="3744416" cy="2808312"/>
          </a:xfrm>
          <a:prstGeom prst="rect">
            <a:avLst/>
          </a:prstGeom>
        </p:spPr>
      </p:pic>
      <p:pic>
        <p:nvPicPr>
          <p:cNvPr id="6" name="Рисунок 5" descr="SL3720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5976" y="4049688"/>
            <a:ext cx="3744416" cy="2808312"/>
          </a:xfrm>
          <a:prstGeom prst="rect">
            <a:avLst/>
          </a:prstGeom>
        </p:spPr>
      </p:pic>
      <p:pic>
        <p:nvPicPr>
          <p:cNvPr id="8" name="Рисунок 7" descr="SL37203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7518" y="4077072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Физическое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41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центр</a:t>
            </a:r>
            <a:endParaRPr lang="ru-RU" dirty="0"/>
          </a:p>
        </p:txBody>
      </p:sp>
      <p:pic>
        <p:nvPicPr>
          <p:cNvPr id="4" name="Содержимое 3" descr="SL3720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-509686" y="1885950"/>
            <a:ext cx="5513585" cy="4135189"/>
          </a:xfrm>
        </p:spPr>
      </p:pic>
      <p:pic>
        <p:nvPicPr>
          <p:cNvPr id="6" name="Рисунок 5" descr="SL3741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196752"/>
            <a:ext cx="4032448" cy="3276364"/>
          </a:xfrm>
          <a:prstGeom prst="rect">
            <a:avLst/>
          </a:prstGeom>
        </p:spPr>
      </p:pic>
      <p:pic>
        <p:nvPicPr>
          <p:cNvPr id="7" name="Рисунок 6" descr="SL3741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3573016"/>
            <a:ext cx="4043941" cy="3032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Социально-коммуникативное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37404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755576" y="1531385"/>
            <a:ext cx="3528392" cy="2646295"/>
          </a:xfrm>
        </p:spPr>
      </p:pic>
      <p:pic>
        <p:nvPicPr>
          <p:cNvPr id="6" name="Рисунок 5" descr="SL3740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4211706"/>
            <a:ext cx="3528392" cy="2646294"/>
          </a:xfrm>
          <a:prstGeom prst="rect">
            <a:avLst/>
          </a:prstGeom>
        </p:spPr>
      </p:pic>
      <p:pic>
        <p:nvPicPr>
          <p:cNvPr id="7" name="Рисунок 6" descr="SL37415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08036" y="4157700"/>
            <a:ext cx="3408379" cy="2556284"/>
          </a:xfrm>
          <a:prstGeom prst="rect">
            <a:avLst/>
          </a:prstGeom>
        </p:spPr>
      </p:pic>
      <p:pic>
        <p:nvPicPr>
          <p:cNvPr id="8" name="Рисунок 7" descr="SL37420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60032" y="1484784"/>
            <a:ext cx="3491880" cy="261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Игровой центр</a:t>
            </a:r>
            <a:endParaRPr lang="ru-RU" dirty="0"/>
          </a:p>
        </p:txBody>
      </p:sp>
      <p:pic>
        <p:nvPicPr>
          <p:cNvPr id="4" name="Содержимое 3" descr="SL3720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292080" y="4005064"/>
            <a:ext cx="3596217" cy="2697163"/>
          </a:xfrm>
        </p:spPr>
      </p:pic>
      <p:pic>
        <p:nvPicPr>
          <p:cNvPr id="6" name="Рисунок 5" descr="SL3740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052736"/>
            <a:ext cx="3803915" cy="2852936"/>
          </a:xfrm>
          <a:prstGeom prst="rect">
            <a:avLst/>
          </a:prstGeom>
        </p:spPr>
      </p:pic>
      <p:pic>
        <p:nvPicPr>
          <p:cNvPr id="7" name="Рисунок 6" descr="SL3740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44074" y="1124744"/>
            <a:ext cx="3648405" cy="2736304"/>
          </a:xfrm>
          <a:prstGeom prst="rect">
            <a:avLst/>
          </a:prstGeom>
        </p:spPr>
      </p:pic>
      <p:pic>
        <p:nvPicPr>
          <p:cNvPr id="10" name="Содержимое 5" descr="IMG_716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4101075"/>
            <a:ext cx="3744416" cy="24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ОБЖ</a:t>
            </a:r>
            <a:endParaRPr lang="ru-RU" dirty="0"/>
          </a:p>
        </p:txBody>
      </p:sp>
      <p:pic>
        <p:nvPicPr>
          <p:cNvPr id="4" name="Содержимое 3" descr="IMG_41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1214"/>
          <a:stretch>
            <a:fillRect/>
          </a:stretch>
        </p:blipFill>
        <p:spPr>
          <a:xfrm>
            <a:off x="6012160" y="0"/>
            <a:ext cx="3131840" cy="3677891"/>
          </a:xfrm>
        </p:spPr>
      </p:pic>
      <p:pic>
        <p:nvPicPr>
          <p:cNvPr id="5" name="Рисунок 4" descr="IMG_4133.JPG"/>
          <p:cNvPicPr>
            <a:picLocks noChangeAspect="1"/>
          </p:cNvPicPr>
          <p:nvPr/>
        </p:nvPicPr>
        <p:blipFill>
          <a:blip r:embed="rId3" cstate="screen"/>
          <a:srcRect r="-1146"/>
          <a:stretch>
            <a:fillRect/>
          </a:stretch>
        </p:blipFill>
        <p:spPr>
          <a:xfrm>
            <a:off x="0" y="0"/>
            <a:ext cx="3131840" cy="3825045"/>
          </a:xfrm>
          <a:prstGeom prst="rect">
            <a:avLst/>
          </a:prstGeom>
        </p:spPr>
      </p:pic>
      <p:pic>
        <p:nvPicPr>
          <p:cNvPr id="6" name="Рисунок 5" descr="SL37202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591018"/>
            <a:ext cx="4355976" cy="3266982"/>
          </a:xfrm>
          <a:prstGeom prst="rect">
            <a:avLst/>
          </a:prstGeom>
        </p:spPr>
      </p:pic>
      <p:pic>
        <p:nvPicPr>
          <p:cNvPr id="7" name="Рисунок 6" descr="SL37203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Познавательное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40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</a:t>
            </a:r>
            <a:r>
              <a:rPr lang="ru-RU" dirty="0" err="1" smtClean="0"/>
              <a:t>валеологии</a:t>
            </a:r>
            <a:endParaRPr lang="ru-RU" dirty="0"/>
          </a:p>
        </p:txBody>
      </p:sp>
      <p:pic>
        <p:nvPicPr>
          <p:cNvPr id="4" name="Содержимое 3" descr="SL3720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860032" y="4049688"/>
            <a:ext cx="3744416" cy="2808312"/>
          </a:xfrm>
        </p:spPr>
      </p:pic>
      <p:pic>
        <p:nvPicPr>
          <p:cNvPr id="5" name="Рисунок 4" descr="SL3720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124744"/>
            <a:ext cx="3744416" cy="2808312"/>
          </a:xfrm>
          <a:prstGeom prst="rect">
            <a:avLst/>
          </a:prstGeom>
        </p:spPr>
      </p:pic>
      <p:pic>
        <p:nvPicPr>
          <p:cNvPr id="6" name="Рисунок 5" descr="SL37206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1124744"/>
            <a:ext cx="3744416" cy="2808312"/>
          </a:xfrm>
          <a:prstGeom prst="rect">
            <a:avLst/>
          </a:prstGeom>
        </p:spPr>
      </p:pic>
      <p:pic>
        <p:nvPicPr>
          <p:cNvPr id="8" name="Рисунок 7" descr="SL37207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4005064"/>
            <a:ext cx="3803915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экологии</a:t>
            </a:r>
            <a:endParaRPr lang="ru-RU" dirty="0"/>
          </a:p>
        </p:txBody>
      </p:sp>
      <p:pic>
        <p:nvPicPr>
          <p:cNvPr id="4" name="Содержимое 3" descr="SL3720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5550" y="3861048"/>
            <a:ext cx="3545368" cy="2659026"/>
          </a:xfrm>
        </p:spPr>
      </p:pic>
      <p:pic>
        <p:nvPicPr>
          <p:cNvPr id="6" name="Рисунок 5" descr="SL3741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1124744"/>
            <a:ext cx="3563888" cy="2672916"/>
          </a:xfrm>
          <a:prstGeom prst="rect">
            <a:avLst/>
          </a:prstGeom>
        </p:spPr>
      </p:pic>
      <p:pic>
        <p:nvPicPr>
          <p:cNvPr id="5" name="Рисунок 4" descr="SL37415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56043" y="1124744"/>
            <a:ext cx="3648405" cy="2736304"/>
          </a:xfrm>
          <a:prstGeom prst="rect">
            <a:avLst/>
          </a:prstGeom>
        </p:spPr>
      </p:pic>
      <p:pic>
        <p:nvPicPr>
          <p:cNvPr id="7" name="Рисунок 6" descr="SL37416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4048" y="3933056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патриотического воспитания</a:t>
            </a:r>
            <a:endParaRPr lang="ru-RU" dirty="0"/>
          </a:p>
        </p:txBody>
      </p:sp>
      <p:pic>
        <p:nvPicPr>
          <p:cNvPr id="4" name="Содержимое 3" descr="SL3741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-701199" y="1949601"/>
            <a:ext cx="5609597" cy="4207198"/>
          </a:xfrm>
        </p:spPr>
      </p:pic>
      <p:pic>
        <p:nvPicPr>
          <p:cNvPr id="5" name="Рисунок 4" descr="SL3720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4149080"/>
            <a:ext cx="3672408" cy="2708920"/>
          </a:xfrm>
          <a:prstGeom prst="rect">
            <a:avLst/>
          </a:prstGeom>
        </p:spPr>
      </p:pic>
      <p:pic>
        <p:nvPicPr>
          <p:cNvPr id="6" name="Рисунок 5" descr="SL3720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1196752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Центр формирования элементарных математических представлений</a:t>
            </a:r>
            <a:endParaRPr lang="ru-RU" sz="3200" dirty="0"/>
          </a:p>
        </p:txBody>
      </p:sp>
      <p:pic>
        <p:nvPicPr>
          <p:cNvPr id="6" name="Содержимое 5" descr="SL3720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76056" y="1340768"/>
            <a:ext cx="3456384" cy="2592288"/>
          </a:xfrm>
        </p:spPr>
      </p:pic>
      <p:pic>
        <p:nvPicPr>
          <p:cNvPr id="7" name="Рисунок 6" descr="SL3720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1268760"/>
            <a:ext cx="3600400" cy="2700300"/>
          </a:xfrm>
          <a:prstGeom prst="rect">
            <a:avLst/>
          </a:prstGeom>
        </p:spPr>
      </p:pic>
      <p:pic>
        <p:nvPicPr>
          <p:cNvPr id="8" name="Рисунок 7" descr="SL3720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4005064"/>
            <a:ext cx="3600400" cy="2700300"/>
          </a:xfrm>
          <a:prstGeom prst="rect">
            <a:avLst/>
          </a:prstGeom>
        </p:spPr>
      </p:pic>
      <p:pic>
        <p:nvPicPr>
          <p:cNvPr id="9" name="Рисунок 8" descr="SL3742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6056" y="4005064"/>
            <a:ext cx="3527376" cy="264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60</Words>
  <Application>Microsoft Office PowerPoint</Application>
  <PresentationFormat>Экран (4:3)</PresentationFormat>
  <Paragraphs>23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Развивающая предметно-пространственная среда в группе «Смешарики»</vt:lpstr>
      <vt:lpstr>Социально-коммуникативное развитие</vt:lpstr>
      <vt:lpstr>Игровой центр</vt:lpstr>
      <vt:lpstr>Центр ОБЖ</vt:lpstr>
      <vt:lpstr>Познавательное развитие</vt:lpstr>
      <vt:lpstr>Центр валеологии</vt:lpstr>
      <vt:lpstr>Центр экологии</vt:lpstr>
      <vt:lpstr>Центр патриотического воспитания</vt:lpstr>
      <vt:lpstr>Центр формирования элементарных математических представлений</vt:lpstr>
      <vt:lpstr>Центр экспериментирования</vt:lpstr>
      <vt:lpstr>Речевое развитие</vt:lpstr>
      <vt:lpstr>Книжный центр</vt:lpstr>
      <vt:lpstr>Центр драматизации</vt:lpstr>
      <vt:lpstr>Художественно-эстетическое развитие</vt:lpstr>
      <vt:lpstr>Центр искусства и творчества</vt:lpstr>
      <vt:lpstr>Физическое развитие</vt:lpstr>
      <vt:lpstr>Спортивный центр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группе «Смешарики»</dc:title>
  <dc:creator>user</dc:creator>
  <cp:lastModifiedBy>user</cp:lastModifiedBy>
  <cp:revision>37</cp:revision>
  <dcterms:created xsi:type="dcterms:W3CDTF">2014-10-15T11:56:45Z</dcterms:created>
  <dcterms:modified xsi:type="dcterms:W3CDTF">2015-06-02T19:36:20Z</dcterms:modified>
</cp:coreProperties>
</file>