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9DAC6-52D8-4D0F-BE36-46193063B4C1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A30082-49B7-44CE-BB23-D8A550DCC9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313510" cy="2914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«Советы по воспитанию детей от                 Я.А.Коменского»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USER\Documents\2СЕМЕСТОР\250px-Johan_amos_comenius_1592-16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428868"/>
            <a:ext cx="3667148" cy="4148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«Спасибо за внимание!»</a:t>
            </a:r>
            <a:endParaRPr lang="ru-RU" dirty="0"/>
          </a:p>
        </p:txBody>
      </p:sp>
      <p:pic>
        <p:nvPicPr>
          <p:cNvPr id="10" name="Содержимое 9" descr="clap_hands_960x5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0930" y="1935163"/>
            <a:ext cx="6222140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Ваш ребенок- ваше будущее!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00174"/>
            <a:ext cx="4572032" cy="61436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Дорогие родители! Детский сад предлагает Вам сотрудничество в воспитании Вашего ребенка. Ваш ребенок для Вас - Ваше будущее, это Ваше бессмертие. Ведь каждый человек физически продолжается в своих детях, внуках, в своих потомках. И Вы, конечно, хотите, чтобы Ваше физическое продолжение было достойным, чтобы оно не только сохранило все Ваши достоинства, но и преумножила их.</a:t>
            </a:r>
          </a:p>
          <a:p>
            <a:r>
              <a:rPr lang="ru-RU" dirty="0" smtClean="0"/>
              <a:t>Сегодня мы хотим Вас познакомить с одним из произведений Я.А.Коменского «Материнская школа»  Оно невелико по объёму, но богато по содержанию.</a:t>
            </a:r>
            <a:br>
              <a:rPr lang="ru-RU" dirty="0" smtClean="0"/>
            </a:br>
            <a:r>
              <a:rPr lang="ru-RU" dirty="0" smtClean="0"/>
              <a:t>Создавая это произведение, великий чешский педагог руководствовался высокими идейными соображениями. Он подошёл к вопросам </a:t>
            </a:r>
            <a:r>
              <a:rPr lang="ru-RU" dirty="0" err="1" smtClean="0"/>
              <a:t>преддошкольного</a:t>
            </a:r>
            <a:r>
              <a:rPr lang="ru-RU" dirty="0" smtClean="0"/>
              <a:t>  и  дошкольного воспитания не только, как бесстрастный учёный, мыслитель, а как гражданин, преданный своей родине, и как моралист, глубоко скорбевший о всех пороках своего времени, мешавших не только его родине, но и всему культурному человечеству идти к благополучию и счастью.</a:t>
            </a:r>
          </a:p>
          <a:p>
            <a:endParaRPr lang="ru-RU" dirty="0"/>
          </a:p>
        </p:txBody>
      </p:sp>
      <p:pic>
        <p:nvPicPr>
          <p:cNvPr id="7" name="Содержимое 6" descr="big606405image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2000240"/>
            <a:ext cx="3598722" cy="37862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585791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Ян </a:t>
            </a:r>
            <a:r>
              <a:rPr lang="ru-RU" sz="1600" dirty="0" err="1" smtClean="0"/>
              <a:t>Амос</a:t>
            </a:r>
            <a:r>
              <a:rPr lang="ru-RU" sz="1600" dirty="0" smtClean="0"/>
              <a:t> Коменский был основоположником педагогики  нового времени. В его теоретических трудах по вопросам обучения и воспитания детей рассмотрены все важнейшие педагогические проблемы.</a:t>
            </a:r>
          </a:p>
          <a:p>
            <a:r>
              <a:rPr lang="ru-RU" sz="1600" dirty="0" smtClean="0"/>
              <a:t>Отличительной чертой педагогических воззрений Коменского было то, что он рассматривал воспитание в качестве одной из важнейших предпосылок установления справедливых и дружественных отношений между людьми и народами. Также во всем учении Коменского прослеживается его гуманистический подход к человеку, к образованию. Его религиозные образование и уклад жизни повлиял на всю систему образования, созданной этим выдающимся педагогом.</a:t>
            </a:r>
          </a:p>
          <a:p>
            <a:endParaRPr lang="ru-RU" sz="1600" dirty="0"/>
          </a:p>
        </p:txBody>
      </p:sp>
      <p:pic>
        <p:nvPicPr>
          <p:cNvPr id="5" name="Содержимое 4" descr="051265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857232"/>
            <a:ext cx="4714908" cy="483544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5757874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«Материнская школа»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85475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Читая книгу великого чешского педагога-просветителя Ян Коменского «Материнская школа», очередной раз убеждаешься, что это классика мировой педагогики. Книга, написанная почти 400 лет назад, поражает своей актуальностью, злободневностью, раскрывает проблемы воспитания дошкольников, отношения между детьми и родителями, указывает пути решения этих проблем. Каждая строчка книги дышит нежнейшей любовью и заботой о детях, желанием помочь родителям в трудном, важном и благородном деле - воспитании детей.</a:t>
            </a:r>
          </a:p>
          <a:p>
            <a:r>
              <a:rPr lang="ru-RU" dirty="0" smtClean="0"/>
              <a:t>Ян Коменский пишет, что </a:t>
            </a:r>
            <a:r>
              <a:rPr lang="ru-RU" b="1" dirty="0" smtClean="0"/>
              <a:t>«дети бесценное сокровище…»</a:t>
            </a:r>
            <a:r>
              <a:rPr lang="ru-RU" dirty="0" smtClean="0"/>
              <a:t> и как счастливы те, кому Бог даровал детей, </a:t>
            </a:r>
            <a:r>
              <a:rPr lang="ru-RU" b="1" dirty="0" smtClean="0"/>
              <a:t>«для родителей, дети должны быть милее и</a:t>
            </a:r>
            <a:r>
              <a:rPr lang="ru-RU" dirty="0" smtClean="0"/>
              <a:t> </a:t>
            </a:r>
            <a:r>
              <a:rPr lang="ru-RU" b="1" dirty="0" smtClean="0"/>
              <a:t>дороже, чем золото и серебро, жемчуг и драгоценные камни…»,</a:t>
            </a:r>
            <a:endParaRPr lang="ru-RU" dirty="0"/>
          </a:p>
        </p:txBody>
      </p:sp>
      <p:pic>
        <p:nvPicPr>
          <p:cNvPr id="5" name="Содержимое 4" descr="komensky_prahafx-narod-r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643050"/>
            <a:ext cx="4159260" cy="442915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«Дети- это ангелы»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92618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«… золото и серебро - вещи, ненадежные и скоро проходящие, а дети бессмертное наследие», «происходят… дети - из самой нашей сущности» и родители «иногда за их спасение готовы пожертвовать своей собственной жизнью».</a:t>
            </a:r>
            <a:endParaRPr lang="ru-RU" dirty="0" smtClean="0"/>
          </a:p>
          <a:p>
            <a:r>
              <a:rPr lang="ru-RU" dirty="0" smtClean="0"/>
              <a:t>Великий педагог сравнивает детей с ангелами: </a:t>
            </a:r>
            <a:r>
              <a:rPr lang="ru-RU" b="1" dirty="0" smtClean="0"/>
              <a:t>«… у кого дома есть дети, тот может быть уверен, что в доме присутствуют ангелы; всякий, кто обнимает руками маленьких детей, пусть не сомневается, что обнимает ангелов».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1236197404_origina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00174"/>
            <a:ext cx="4038600" cy="442977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«Дети- зеркало души».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«Золото, серебро, драгоценные камни не могут научить нас ничему, чему нас учат другие творения, а именно - божественной мудрости, благости. А дети нам даются как зеркало скромности, приветливости, доброты, согласия и других христианских добродетелей».</a:t>
            </a:r>
            <a:endParaRPr lang="ru-RU" dirty="0" smtClean="0"/>
          </a:p>
          <a:p>
            <a:r>
              <a:rPr lang="ru-RU" dirty="0" smtClean="0"/>
              <a:t>По мнению Ян Коменского, родители должны прилагать максимум старания для правильного воспитания своих творений.</a:t>
            </a:r>
            <a:r>
              <a:rPr lang="ru-RU" b="1" dirty="0" smtClean="0"/>
              <a:t> «Человек - высокое создание - должен быть приведен к самым высоким целям и добродетелям». </a:t>
            </a:r>
            <a:r>
              <a:rPr lang="ru-RU" dirty="0" smtClean="0"/>
              <a:t>Родители часто заблуждаются, видя исполнение родительского долга в обучении детей: есть, пить, ходить, говорить, украшаться одеждами.</a:t>
            </a:r>
          </a:p>
          <a:p>
            <a:endParaRPr lang="ru-RU" dirty="0"/>
          </a:p>
        </p:txBody>
      </p:sp>
      <p:pic>
        <p:nvPicPr>
          <p:cNvPr id="5" name="Содержимое 4" descr="516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85926"/>
            <a:ext cx="4038600" cy="406829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8115328" cy="59977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Коменский говорит, что о теле, здоровье нужно заботиться для того, чтобы оно стало достойным вместилищем для нравственности, развитого ума, и было освещено блеском истинной мудрости.</a:t>
            </a:r>
          </a:p>
          <a:p>
            <a:r>
              <a:rPr lang="ru-RU" dirty="0" smtClean="0"/>
              <a:t>В книге «Материнская школа» он фактически ставит перед родителями задачу - разностороннее воспитание детей. На своем жизненном пути дети могут сталкиваться </a:t>
            </a:r>
            <a:r>
              <a:rPr lang="ru-RU" b="1" dirty="0" smtClean="0"/>
              <a:t>«с различными случайностями»,</a:t>
            </a:r>
            <a:r>
              <a:rPr lang="ru-RU" dirty="0" smtClean="0"/>
              <a:t> и родители должны учить детей</a:t>
            </a:r>
            <a:r>
              <a:rPr lang="ru-RU" b="1" dirty="0" smtClean="0"/>
              <a:t> «осторожно и разумно управлять самим собой и всеми внешними и внутренними своими действиями, касающимися настоящей жизни».</a:t>
            </a:r>
            <a:r>
              <a:rPr lang="ru-RU" dirty="0" smtClean="0"/>
              <a:t> Предназначение родителей - заботиться о детях, давать им возможность приобретать </a:t>
            </a:r>
            <a:r>
              <a:rPr lang="ru-RU" b="1" dirty="0" smtClean="0"/>
              <a:t>«изящные культурные навыки и обучаться всему, необходимому для жизни…».</a:t>
            </a:r>
            <a:endParaRPr lang="ru-RU" dirty="0" smtClean="0"/>
          </a:p>
          <a:p>
            <a:r>
              <a:rPr lang="ru-RU" dirty="0" smtClean="0"/>
              <a:t>Ян Коменский выделяет </a:t>
            </a:r>
            <a:r>
              <a:rPr lang="ru-RU" b="1" dirty="0" smtClean="0"/>
              <a:t>«троякую» </a:t>
            </a:r>
            <a:r>
              <a:rPr lang="ru-RU" dirty="0" smtClean="0"/>
              <a:t>цель воспитания: вера и благочестие; добрые нравы; знание языков и наук. И все это в таком порядке, подчеркивает он, а не наоборот</a:t>
            </a:r>
            <a:r>
              <a:rPr lang="ru-RU" b="1" dirty="0" smtClean="0"/>
              <a:t>. «У кого в своем доме дети предаются трем упражнениям, у того - рай, где сеются, орошаются, зеленеют и цветут небесные растения; у того - храм святого духа, в котором он создает и совершенствует сосуды милосердия, орудия славы, чтобы в них все более и более блистали лучи мудрости и благости; как счастливы в таком раю родители!»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357167"/>
            <a:ext cx="3924328" cy="7358113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В своей книге педагог-новатор подчеркивает необходимость обучения и воспитания детей в противовес теориям, которые говорят, что ребенок должен и может самостоятельно обучаться всему. Родители являются для детей первыми учителями-наставниками, на них возложена</a:t>
            </a:r>
            <a:r>
              <a:rPr lang="ru-RU" sz="3400" b="1" dirty="0" smtClean="0"/>
              <a:t> «обязанность с величайшей старательностью внедрять в самый нежный ум и искусно внушать ему относящиеся к познанию» </a:t>
            </a:r>
            <a:r>
              <a:rPr lang="ru-RU" sz="3400" dirty="0" smtClean="0"/>
              <a:t>знания</a:t>
            </a:r>
            <a:r>
              <a:rPr lang="ru-RU" sz="3400" b="1" dirty="0" smtClean="0"/>
              <a:t> «и говорить об этом детям, дома ли они или гуляют на дороге, ложатся ли спать или встают».</a:t>
            </a:r>
            <a:endParaRPr lang="ru-RU" sz="3400" dirty="0" smtClean="0"/>
          </a:p>
          <a:p>
            <a:r>
              <a:rPr lang="ru-RU" sz="3400" b="1" dirty="0" smtClean="0"/>
              <a:t>«Но так как часто родители, - </a:t>
            </a:r>
            <a:r>
              <a:rPr lang="ru-RU" sz="3400" dirty="0" smtClean="0"/>
              <a:t>пишет Ян Коменский,</a:t>
            </a:r>
            <a:r>
              <a:rPr lang="ru-RU" sz="3400" b="1" dirty="0" smtClean="0"/>
              <a:t> - или не способны воспитывать детей, или вследствие занятий служебными или семейными делами не имеют времени на это, а другие даже относятся к этому с пренебрежением, то, по мудрому и спасительному решению, издревле было установлено, что в каждом государстве образование юношества вместе с правом наказания поручалось мужам мудрым, благочестивым, почтенным».</a:t>
            </a:r>
            <a:endParaRPr lang="ru-RU" sz="3400" dirty="0" smtClean="0"/>
          </a:p>
          <a:p>
            <a:endParaRPr lang="ru-RU" dirty="0"/>
          </a:p>
        </p:txBody>
      </p:sp>
      <p:pic>
        <p:nvPicPr>
          <p:cNvPr id="9" name="Содержимое 8" descr="5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785794"/>
            <a:ext cx="4038600" cy="469744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85488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Далее Коменский говорит о том, что ребенку гораздо легче привить хорошие манеры, нравственность в юные годы, чем потом его перевоспитывать, ведь «</a:t>
            </a:r>
            <a:r>
              <a:rPr lang="ru-RU" b="1" dirty="0" smtClean="0"/>
              <a:t>по природе обыкновенно бывает так, что каким что-либо стало образовываться с самого начала, таким остается и в старости приносит те же самые плоды, семена которых получило в молодости».</a:t>
            </a:r>
            <a:r>
              <a:rPr lang="ru-RU" dirty="0" smtClean="0"/>
              <a:t> С этим согласна и известная пословица: «</a:t>
            </a:r>
            <a:r>
              <a:rPr lang="ru-RU" b="1" dirty="0" smtClean="0"/>
              <a:t>Занятия молодости - наслаждение старости</a:t>
            </a:r>
            <a:r>
              <a:rPr lang="ru-RU" dirty="0" smtClean="0"/>
              <a:t>». И потому родители не должны откладывать воспитание и образование своих детей на более позднее время, на учителей</a:t>
            </a:r>
            <a:r>
              <a:rPr lang="ru-RU" b="1" dirty="0" smtClean="0"/>
              <a:t>, «так как невозможно уже выросшее кривое дерево сделать прямым».</a:t>
            </a:r>
            <a:r>
              <a:rPr lang="ru-RU" dirty="0" smtClean="0"/>
              <a:t> Они должны сами </a:t>
            </a:r>
            <a:r>
              <a:rPr lang="ru-RU" b="1" dirty="0" smtClean="0"/>
              <a:t>«изучить способы обращения со своими сокровищами., чтобы под их собственным руководством дети начинали возрастать в мудрости и любви к людям».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1307572084_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928670"/>
            <a:ext cx="4038600" cy="470231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982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«Советы по воспитанию детей от                 Я.А.Коменского» </vt:lpstr>
      <vt:lpstr>Ваш ребенок- ваше будущее!</vt:lpstr>
      <vt:lpstr>Слайд 3</vt:lpstr>
      <vt:lpstr>«Материнская школа»</vt:lpstr>
      <vt:lpstr>«Дети- это ангелы»</vt:lpstr>
      <vt:lpstr>«Дети- зеркало души».</vt:lpstr>
      <vt:lpstr>Слайд 7</vt:lpstr>
      <vt:lpstr>Слайд 8</vt:lpstr>
      <vt:lpstr>Слайд 9</vt:lpstr>
      <vt:lpstr>«Спасибо за внимание!»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«Советы по воспитанию детей от                 Я.А.Коменского»</dc:title>
  <dc:creator>USER</dc:creator>
  <cp:lastModifiedBy>USER</cp:lastModifiedBy>
  <cp:revision>10</cp:revision>
  <dcterms:created xsi:type="dcterms:W3CDTF">2015-03-15T15:32:06Z</dcterms:created>
  <dcterms:modified xsi:type="dcterms:W3CDTF">2015-06-02T18:36:39Z</dcterms:modified>
</cp:coreProperties>
</file>