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3" r:id="rId3"/>
    <p:sldId id="264" r:id="rId4"/>
    <p:sldId id="257" r:id="rId5"/>
    <p:sldId id="258" r:id="rId6"/>
    <p:sldId id="262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иктория" initials="В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3-15T13:54:52.248" idx="1">
    <p:pos x="5760" y="0"/>
    <p:text/>
  </p:cm>
  <p:cm authorId="0" dt="2015-03-15T13:54:55.541" idx="2">
    <p:pos x="5896" y="136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7D332A-1AEA-4CF2-A6BB-8C54B5B050C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Особенности содержания и организации </a:t>
            </a:r>
            <a:r>
              <a:rPr lang="ru-RU" dirty="0" err="1" smtClean="0">
                <a:solidFill>
                  <a:srgbClr val="7030A0"/>
                </a:solidFill>
              </a:rPr>
              <a:t>предшкольного</a:t>
            </a:r>
            <a:r>
              <a:rPr lang="ru-RU" dirty="0" smtClean="0">
                <a:solidFill>
                  <a:srgbClr val="7030A0"/>
                </a:solidFill>
              </a:rPr>
              <a:t> 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12" y="27384"/>
            <a:ext cx="9144000" cy="6858000"/>
          </a:xfrm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endParaRPr 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</a:t>
            </a:r>
            <a:r>
              <a:rPr lang="ru-RU" dirty="0" smtClean="0"/>
              <a:t>- обеспечение возможности единого старта 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Педагогическая</a:t>
            </a:r>
            <a:r>
              <a:rPr lang="ru-RU" dirty="0" smtClean="0"/>
              <a:t>- развитие личности ребёнка старшего дошкольного возраста , формирование его готовности к систематическому обучению.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Цели </a:t>
            </a:r>
            <a:r>
              <a:rPr lang="ru-RU" dirty="0" err="1" smtClean="0">
                <a:solidFill>
                  <a:srgbClr val="FF0000"/>
                </a:solidFill>
              </a:rPr>
              <a:t>предшкольного</a:t>
            </a:r>
            <a:r>
              <a:rPr lang="ru-RU" dirty="0" smtClean="0">
                <a:solidFill>
                  <a:srgbClr val="FF0000"/>
                </a:solidFill>
              </a:rPr>
              <a:t> образования: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6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dirty="0" smtClean="0"/>
              <a:t>Организация процесса обучения , воспитания и развития детей на этапе </a:t>
            </a:r>
            <a:r>
              <a:rPr lang="ru-RU" sz="2200" dirty="0" err="1" smtClean="0"/>
              <a:t>предшкольного</a:t>
            </a:r>
            <a:r>
              <a:rPr lang="ru-RU" sz="2200" dirty="0" smtClean="0"/>
              <a:t> образования с учётом потребностей и возможностей детей этого возраста;</a:t>
            </a:r>
          </a:p>
          <a:p>
            <a:r>
              <a:rPr lang="ru-RU" sz="2200" dirty="0" smtClean="0"/>
              <a:t>Отбор содержания образования детей на ступени </a:t>
            </a:r>
            <a:r>
              <a:rPr lang="ru-RU" sz="2200" dirty="0" err="1" smtClean="0"/>
              <a:t>предшкольного</a:t>
            </a:r>
            <a:r>
              <a:rPr lang="ru-RU" sz="2200" dirty="0" smtClean="0"/>
              <a:t> образования, которое обеспечит сохранение ценности этого периода развития, отказ от дублирования содержания обучения.</a:t>
            </a:r>
          </a:p>
          <a:p>
            <a:r>
              <a:rPr lang="ru-RU" sz="2200" dirty="0" smtClean="0"/>
              <a:t>Укрепление и развитие эмоционально-положительного отношения ребёнка .</a:t>
            </a:r>
          </a:p>
          <a:p>
            <a:r>
              <a:rPr lang="ru-RU" sz="2200" dirty="0" smtClean="0"/>
              <a:t>Формирование социальных черт личности будущего школьника ,необходимых для благополучной адаптации к школе.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Задачи </a:t>
            </a:r>
            <a:r>
              <a:rPr lang="ru-RU" dirty="0" err="1" smtClean="0">
                <a:solidFill>
                  <a:srgbClr val="FF0000"/>
                </a:solidFill>
              </a:rPr>
              <a:t>предшкольного</a:t>
            </a:r>
            <a:r>
              <a:rPr lang="ru-RU" dirty="0" smtClean="0">
                <a:solidFill>
                  <a:srgbClr val="FF0000"/>
                </a:solidFill>
              </a:rPr>
              <a:t> образования: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5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Группы </a:t>
            </a:r>
            <a:r>
              <a:rPr lang="ru-RU" dirty="0" err="1" smtClean="0">
                <a:solidFill>
                  <a:srgbClr val="7030A0"/>
                </a:solidFill>
              </a:rPr>
              <a:t>полнодневного</a:t>
            </a:r>
            <a:r>
              <a:rPr lang="ru-RU" dirty="0" smtClean="0">
                <a:solidFill>
                  <a:srgbClr val="7030A0"/>
                </a:solidFill>
              </a:rPr>
              <a:t> пребывания детей в ДОУ, реализующих комплексные образовательные программы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Группы кратковременного пребывания детей в ДОУ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Коррекционные группы в ДОУ. Предназначены для подготовки к школе детей 5-7 лет, имеющих отклонения в развитии и состоянии здоровья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Группы кратковременного пребывания по подготовке к школе при  образовательных учреждениях «СОШ с дошкольными группами»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 Семейные группы       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Формы </a:t>
            </a:r>
            <a:r>
              <a:rPr lang="ru-RU" dirty="0" err="1" smtClean="0">
                <a:solidFill>
                  <a:srgbClr val="FF0000"/>
                </a:solidFill>
              </a:rPr>
              <a:t>предшкольного</a:t>
            </a:r>
            <a:r>
              <a:rPr lang="ru-RU" dirty="0" smtClean="0">
                <a:solidFill>
                  <a:srgbClr val="FF0000"/>
                </a:solidFill>
              </a:rPr>
              <a:t> образования: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Включение в целостный педагогический процесс разнообразных форм и методов работы по ознакомлению детей со школой и воспитанию положительного отношения к ней.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Создание предметно-развивающей среды для обогащения жизненного опыта и своевременного ее изменения в соответствии с новым содержанием дидактических задач и обеспечения ее доступности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Понимания воспитателем значимости проблемы и проявления его творческой инициативности в подборе форм, методов в работе с детьми.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Педагогическое просвещение родителей по вопросам психологической готовности к школьному обучению.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Осуществления связи ДОУ со школой в вопросах преемственности.</a:t>
            </a:r>
            <a:r>
              <a:rPr lang="ru-RU" i="1" dirty="0" smtClean="0">
                <a:solidFill>
                  <a:srgbClr val="7030A0"/>
                </a:solidFill>
              </a:rPr>
              <a:t>     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Психологическая готовность к школьному обучению и воспитание положительного отношения к школе у детей будет наиболее эффективным при соблюдении следующих условий: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ошкольное </a:t>
            </a:r>
            <a:r>
              <a:rPr lang="ru-RU" dirty="0">
                <a:solidFill>
                  <a:srgbClr val="FF0000"/>
                </a:solidFill>
              </a:rPr>
              <a:t>образование выполняет в современном обществе ряд функций:</a:t>
            </a:r>
          </a:p>
          <a:p>
            <a:r>
              <a:rPr lang="ru-RU" dirty="0"/>
              <a:t>• реализация прав детей на своевременное, всестороннее интеллектуальное развитие в дошкольном возрасте;</a:t>
            </a:r>
          </a:p>
          <a:p>
            <a:r>
              <a:rPr lang="ru-RU" dirty="0"/>
              <a:t>• образовательная и психологическая подготовка к обучению в школе;</a:t>
            </a:r>
          </a:p>
          <a:p>
            <a:r>
              <a:rPr lang="ru-RU" dirty="0"/>
              <a:t>• охрана и укрепление здоровья детей дошкольного возраста;</a:t>
            </a:r>
          </a:p>
          <a:p>
            <a:r>
              <a:rPr lang="ru-RU" dirty="0"/>
              <a:t>• формирование социального характера ребёнка в общении со сверстниками в детском коллективе;</a:t>
            </a:r>
          </a:p>
          <a:p>
            <a:r>
              <a:rPr lang="ru-RU" dirty="0"/>
              <a:t>• восполнение пробелов ограниченных развивающих возможностей семьи и окружающей социальной среды;</a:t>
            </a:r>
          </a:p>
          <a:p>
            <a:r>
              <a:rPr lang="ru-RU" dirty="0"/>
              <a:t>• создание благоприятных условий для общественного труда и личностного самосовершенствования женщин-матерей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21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rgbClr val="7030A0"/>
                </a:solidFill>
              </a:rPr>
              <a:t>Информационно-рекламное (размещение необходимой информации по вопросу на стендах в холлах ДОУ и на группах, распространение буклетов по теме и т.п.)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Аналитико-диагностическое, включающее в себя проведение тестовых исследований для выявления родительских потребностей в вопросах качественной подготовки детей к школе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Организационно-педагогическое направление включает в себя проведение различных форм взаимодействия с родителями по проблеме </a:t>
            </a:r>
            <a:r>
              <a:rPr lang="ru-RU" dirty="0" err="1" smtClean="0">
                <a:solidFill>
                  <a:srgbClr val="7030A0"/>
                </a:solidFill>
              </a:rPr>
              <a:t>предшкольного</a:t>
            </a:r>
            <a:r>
              <a:rPr lang="ru-RU" dirty="0" smtClean="0">
                <a:solidFill>
                  <a:srgbClr val="7030A0"/>
                </a:solidFill>
              </a:rPr>
              <a:t> образования: тематические родительские собрания, консультации специалистов. 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Вся деятельность с родителями по вопросам </a:t>
            </a:r>
            <a:r>
              <a:rPr lang="ru-RU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предшкольного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образования детей осуществляется по нескольким направлениям: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Формирование нормативной базы деятельности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Организационно-методическая работа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Организационно – просветительская работа с родителями (будущих первоклассников):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Практико-ориентированная деятельность субъектов сотрудничества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Сотрудничество между ДОУ и школами микрорайона.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Алгоритм конструирования данного направления: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Т.о. результатом </a:t>
            </a:r>
            <a:r>
              <a:rPr lang="ru-RU" dirty="0" err="1" smtClean="0">
                <a:solidFill>
                  <a:srgbClr val="FF0000"/>
                </a:solidFill>
              </a:rPr>
              <a:t>предшкольного</a:t>
            </a:r>
            <a:r>
              <a:rPr lang="ru-RU" dirty="0" smtClean="0">
                <a:solidFill>
                  <a:srgbClr val="FF0000"/>
                </a:solidFill>
              </a:rPr>
              <a:t> образования должна стать </a:t>
            </a:r>
            <a:r>
              <a:rPr lang="ru-RU" sz="3100" dirty="0" smtClean="0"/>
              <a:t>готовность ребенка к дальнейшему развитию: социальному, личностному, когнитивному, творческому; появление у него первичной картины мира, т. е осмысленного и систематизированного первичного знания о мире, которая является ориентированной основой для адекватной деятельности личности в дальнейшем.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218</TotalTime>
  <Words>426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Особенности содержания и организации предшкольного образования</vt:lpstr>
      <vt:lpstr>Цели предшкольного образования:</vt:lpstr>
      <vt:lpstr>Задачи предшкольного образования:</vt:lpstr>
      <vt:lpstr>Формы предшкольного образования:</vt:lpstr>
      <vt:lpstr>Психологическая готовность к школьному обучению и воспитание положительного отношения к школе у детей будет наиболее эффективным при соблюдении следующих условий:</vt:lpstr>
      <vt:lpstr>Презентация PowerPoint</vt:lpstr>
      <vt:lpstr>Вся деятельность с родителями по вопросам предшкольного образования детей осуществляется по нескольким направлениям:</vt:lpstr>
      <vt:lpstr>Сотрудничество между ДОУ и школами микрорайона. Алгоритм конструирования данного направления:</vt:lpstr>
      <vt:lpstr> Т.о. результатом предшкольного образования должна стать готовность ребенка к дальнейшему развитию: социальному, личностному, когнитивному, творческому; появление у него первичной картины мира, т. е осмысленного и систематизированного первичного знания о мире, которая является ориентированной основой для адекватной деятельности личности в дальнейшем.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Виктория</cp:lastModifiedBy>
  <cp:revision>23</cp:revision>
  <dcterms:created xsi:type="dcterms:W3CDTF">2012-12-17T12:46:14Z</dcterms:created>
  <dcterms:modified xsi:type="dcterms:W3CDTF">2015-06-07T12:15:37Z</dcterms:modified>
</cp:coreProperties>
</file>