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81" r:id="rId4"/>
    <p:sldId id="259" r:id="rId5"/>
    <p:sldId id="261" r:id="rId6"/>
    <p:sldId id="262" r:id="rId7"/>
    <p:sldId id="263" r:id="rId8"/>
    <p:sldId id="265" r:id="rId9"/>
    <p:sldId id="266" r:id="rId10"/>
    <p:sldId id="268" r:id="rId11"/>
    <p:sldId id="269" r:id="rId12"/>
    <p:sldId id="260" r:id="rId13"/>
    <p:sldId id="278" r:id="rId14"/>
    <p:sldId id="279" r:id="rId15"/>
    <p:sldId id="270" r:id="rId16"/>
    <p:sldId id="267" r:id="rId17"/>
    <p:sldId id="275" r:id="rId18"/>
    <p:sldId id="276" r:id="rId19"/>
    <p:sldId id="271" r:id="rId20"/>
    <p:sldId id="272" r:id="rId21"/>
    <p:sldId id="274" r:id="rId22"/>
    <p:sldId id="273" r:id="rId23"/>
    <p:sldId id="282" r:id="rId24"/>
    <p:sldId id="27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82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B8AD449-5249-42A6-BB89-AA54229148CF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48E6E8F-DFF9-4432-AE0F-EA0F6EDC4D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AD449-5249-42A6-BB89-AA54229148CF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E6E8F-DFF9-4432-AE0F-EA0F6EDC4D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AD449-5249-42A6-BB89-AA54229148CF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E6E8F-DFF9-4432-AE0F-EA0F6EDC4D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B8AD449-5249-42A6-BB89-AA54229148CF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48E6E8F-DFF9-4432-AE0F-EA0F6EDC4D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B8AD449-5249-42A6-BB89-AA54229148CF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48E6E8F-DFF9-4432-AE0F-EA0F6EDC4D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AD449-5249-42A6-BB89-AA54229148CF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E6E8F-DFF9-4432-AE0F-EA0F6EDC4D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AD449-5249-42A6-BB89-AA54229148CF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E6E8F-DFF9-4432-AE0F-EA0F6EDC4D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B8AD449-5249-42A6-BB89-AA54229148CF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48E6E8F-DFF9-4432-AE0F-EA0F6EDC4D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AD449-5249-42A6-BB89-AA54229148CF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E6E8F-DFF9-4432-AE0F-EA0F6EDC4D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B8AD449-5249-42A6-BB89-AA54229148CF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48E6E8F-DFF9-4432-AE0F-EA0F6EDC4D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B8AD449-5249-42A6-BB89-AA54229148CF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48E6E8F-DFF9-4432-AE0F-EA0F6EDC4D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B8AD449-5249-42A6-BB89-AA54229148CF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48E6E8F-DFF9-4432-AE0F-EA0F6EDC4D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Olga&#8212;tarasova@bk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5918" y="571481"/>
            <a:ext cx="6858048" cy="2000264"/>
          </a:xfrm>
        </p:spPr>
        <p:txBody>
          <a:bodyPr>
            <a:normAutofit/>
          </a:bodyPr>
          <a:lstStyle/>
          <a:p>
            <a:pPr algn="ctr"/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Мои пособия, находки, идеи…</a:t>
            </a:r>
            <a:endParaRPr lang="ru-RU" sz="4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4143380"/>
            <a:ext cx="6429404" cy="2231542"/>
          </a:xfrm>
        </p:spPr>
        <p:txBody>
          <a:bodyPr>
            <a:noAutofit/>
          </a:bodyPr>
          <a:lstStyle/>
          <a:p>
            <a:pPr algn="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ГБДОУ № 124</a:t>
            </a:r>
          </a:p>
          <a:p>
            <a:pPr algn="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Невского района г.Санкт-Петербурга</a:t>
            </a:r>
          </a:p>
          <a:p>
            <a:pPr algn="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Тарасова Ольга Михайловна</a:t>
            </a:r>
          </a:p>
          <a:p>
            <a:pPr algn="r"/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Olga—tarasova@bk.ru</a:t>
            </a:r>
            <a:endParaRPr lang="en-U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8-921-974-92-70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Санкт-Петербург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2015г.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«Ловкие ручки»</a:t>
            </a:r>
            <a:endParaRPr lang="ru-RU" dirty="0"/>
          </a:p>
        </p:txBody>
      </p:sp>
      <p:pic>
        <p:nvPicPr>
          <p:cNvPr id="4" name="Содержимое 3" descr="DSC_0181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986443" y="1773872"/>
            <a:ext cx="6409113" cy="452628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725470"/>
          </a:xfrm>
        </p:spPr>
        <p:txBody>
          <a:bodyPr/>
          <a:lstStyle/>
          <a:p>
            <a:pPr algn="ctr"/>
            <a:r>
              <a:rPr lang="ru-RU" dirty="0" smtClean="0"/>
              <a:t>«Черепашки»</a:t>
            </a:r>
            <a:endParaRPr lang="ru-RU" dirty="0"/>
          </a:p>
        </p:txBody>
      </p:sp>
      <p:pic>
        <p:nvPicPr>
          <p:cNvPr id="4" name="Содержимое 3" descr="DSC_1060.JPG"/>
          <p:cNvPicPr>
            <a:picLocks noGrp="1" noChangeAspect="1"/>
          </p:cNvPicPr>
          <p:nvPr>
            <p:ph idx="4294967295"/>
          </p:nvPr>
        </p:nvPicPr>
        <p:blipFill>
          <a:blip r:embed="rId2" cstate="screen"/>
          <a:stretch>
            <a:fillRect/>
          </a:stretch>
        </p:blipFill>
        <p:spPr>
          <a:xfrm>
            <a:off x="142844" y="1214422"/>
            <a:ext cx="5180013" cy="3452813"/>
          </a:xfrm>
        </p:spPr>
      </p:pic>
      <p:pic>
        <p:nvPicPr>
          <p:cNvPr id="5" name="Рисунок 4" descr="DSC_098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572132" y="1643050"/>
            <a:ext cx="3000380" cy="450057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42942"/>
          </a:xfrm>
        </p:spPr>
        <p:txBody>
          <a:bodyPr/>
          <a:lstStyle/>
          <a:p>
            <a:pPr algn="ctr"/>
            <a:r>
              <a:rPr lang="ru-RU" dirty="0" smtClean="0"/>
              <a:t>«Дорожка здоровья»</a:t>
            </a:r>
            <a:endParaRPr lang="ru-RU" dirty="0"/>
          </a:p>
        </p:txBody>
      </p:sp>
      <p:pic>
        <p:nvPicPr>
          <p:cNvPr id="4" name="Содержимое 3" descr="12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 rot="498841">
            <a:off x="6500826" y="857232"/>
            <a:ext cx="2069869" cy="4039985"/>
          </a:xfrm>
        </p:spPr>
      </p:pic>
      <p:pic>
        <p:nvPicPr>
          <p:cNvPr id="6" name="Рисунок 5" descr="1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286116" y="3857628"/>
            <a:ext cx="3357586" cy="2238390"/>
          </a:xfrm>
          <a:prstGeom prst="rect">
            <a:avLst/>
          </a:prstGeom>
        </p:spPr>
      </p:pic>
      <p:pic>
        <p:nvPicPr>
          <p:cNvPr id="9" name="Рисунок 8" descr="DSC_0876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1100808">
            <a:off x="672040" y="559883"/>
            <a:ext cx="2214578" cy="5500702"/>
          </a:xfrm>
          <a:prstGeom prst="rect">
            <a:avLst/>
          </a:prstGeom>
        </p:spPr>
      </p:pic>
      <p:pic>
        <p:nvPicPr>
          <p:cNvPr id="5" name="Рисунок 4" descr="16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857488" y="1071546"/>
            <a:ext cx="3429025" cy="228601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714380"/>
          </a:xfrm>
        </p:spPr>
        <p:txBody>
          <a:bodyPr/>
          <a:lstStyle/>
          <a:p>
            <a:pPr algn="ctr"/>
            <a:r>
              <a:rPr lang="ru-RU" dirty="0" smtClean="0"/>
              <a:t>«Озорные ёжики»</a:t>
            </a:r>
            <a:endParaRPr lang="ru-RU" dirty="0"/>
          </a:p>
        </p:txBody>
      </p:sp>
      <p:pic>
        <p:nvPicPr>
          <p:cNvPr id="4" name="Содержимое 3" descr="DSC_0763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 rot="6099802">
            <a:off x="4525735" y="2168009"/>
            <a:ext cx="4581530" cy="3054353"/>
          </a:xfrm>
        </p:spPr>
      </p:pic>
      <p:pic>
        <p:nvPicPr>
          <p:cNvPr id="5" name="Рисунок 4" descr="DSC_076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4168868">
            <a:off x="-62693" y="2272350"/>
            <a:ext cx="4992812" cy="332854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79690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«Горшочки, прищепки и колечки».</a:t>
            </a:r>
            <a:endParaRPr lang="ru-RU" dirty="0"/>
          </a:p>
        </p:txBody>
      </p:sp>
      <p:pic>
        <p:nvPicPr>
          <p:cNvPr id="4" name="Содержимое 3" descr="DSC_0048 (2).JPG"/>
          <p:cNvPicPr>
            <a:picLocks noGrp="1" noChangeAspect="1"/>
          </p:cNvPicPr>
          <p:nvPr>
            <p:ph idx="4294967295"/>
          </p:nvPr>
        </p:nvPicPr>
        <p:blipFill>
          <a:blip r:embed="rId2" cstate="screen"/>
          <a:stretch>
            <a:fillRect/>
          </a:stretch>
        </p:blipFill>
        <p:spPr>
          <a:xfrm>
            <a:off x="4000496" y="4000504"/>
            <a:ext cx="3938587" cy="2625725"/>
          </a:xfrm>
        </p:spPr>
      </p:pic>
      <p:pic>
        <p:nvPicPr>
          <p:cNvPr id="5" name="Рисунок 4" descr="IMG_376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00628" y="1142984"/>
            <a:ext cx="3667151" cy="2750363"/>
          </a:xfrm>
          <a:prstGeom prst="rect">
            <a:avLst/>
          </a:prstGeom>
        </p:spPr>
      </p:pic>
      <p:pic>
        <p:nvPicPr>
          <p:cNvPr id="6" name="Рисунок 5" descr="DSC_0877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4620907">
            <a:off x="69840" y="2188964"/>
            <a:ext cx="4572000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</p:spPr>
        <p:txBody>
          <a:bodyPr/>
          <a:lstStyle/>
          <a:p>
            <a:pPr algn="ctr"/>
            <a:r>
              <a:rPr lang="ru-RU" dirty="0" smtClean="0"/>
              <a:t>Контейнеры для хранения:</a:t>
            </a:r>
            <a:endParaRPr lang="ru-RU" dirty="0"/>
          </a:p>
        </p:txBody>
      </p:sp>
      <p:pic>
        <p:nvPicPr>
          <p:cNvPr id="4" name="Содержимое 3" descr="77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 rot="5400000">
            <a:off x="5774647" y="2797857"/>
            <a:ext cx="3503518" cy="2336913"/>
          </a:xfrm>
        </p:spPr>
      </p:pic>
      <p:pic>
        <p:nvPicPr>
          <p:cNvPr id="6" name="Рисунок 5" descr="DSC_026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2024044" y="1976428"/>
            <a:ext cx="5000660" cy="3333773"/>
          </a:xfrm>
          <a:prstGeom prst="rect">
            <a:avLst/>
          </a:prstGeom>
        </p:spPr>
      </p:pic>
      <p:pic>
        <p:nvPicPr>
          <p:cNvPr id="5" name="Рисунок 4" descr="DSC_0957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4937162">
            <a:off x="-362849" y="3517933"/>
            <a:ext cx="3537602" cy="235840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-214338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Поделки из киндер – сюрпризов:</a:t>
            </a:r>
            <a:endParaRPr lang="ru-RU" dirty="0"/>
          </a:p>
        </p:txBody>
      </p:sp>
      <p:pic>
        <p:nvPicPr>
          <p:cNvPr id="4" name="Содержимое 3" descr="DSC_0472.JPG"/>
          <p:cNvPicPr>
            <a:picLocks noGrp="1" noChangeAspect="1"/>
          </p:cNvPicPr>
          <p:nvPr>
            <p:ph idx="4294967295"/>
          </p:nvPr>
        </p:nvPicPr>
        <p:blipFill>
          <a:blip r:embed="rId2" cstate="screen"/>
          <a:stretch>
            <a:fillRect/>
          </a:stretch>
        </p:blipFill>
        <p:spPr>
          <a:xfrm>
            <a:off x="857224" y="1285860"/>
            <a:ext cx="3536848" cy="2357450"/>
          </a:xfrm>
        </p:spPr>
      </p:pic>
      <p:pic>
        <p:nvPicPr>
          <p:cNvPr id="5" name="Рисунок 4" descr="DSC_047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00628" y="1428736"/>
            <a:ext cx="3214709" cy="2143140"/>
          </a:xfrm>
          <a:prstGeom prst="rect">
            <a:avLst/>
          </a:prstGeom>
        </p:spPr>
      </p:pic>
      <p:pic>
        <p:nvPicPr>
          <p:cNvPr id="6" name="Рисунок 5" descr="DSC_083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42910" y="4214818"/>
            <a:ext cx="3214710" cy="2143140"/>
          </a:xfrm>
          <a:prstGeom prst="rect">
            <a:avLst/>
          </a:prstGeom>
        </p:spPr>
      </p:pic>
      <p:pic>
        <p:nvPicPr>
          <p:cNvPr id="7" name="Рисунок 6" descr="DSC_0166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572000" y="3786190"/>
            <a:ext cx="3428992" cy="228599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5409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Поделки из киндер - сюрпризов:</a:t>
            </a:r>
            <a:br>
              <a:rPr lang="ru-RU" dirty="0" smtClean="0"/>
            </a:br>
            <a:r>
              <a:rPr lang="ru-RU" dirty="0" smtClean="0"/>
              <a:t>«Тюльпанчики»</a:t>
            </a:r>
            <a:endParaRPr lang="ru-RU" dirty="0"/>
          </a:p>
        </p:txBody>
      </p:sp>
      <p:pic>
        <p:nvPicPr>
          <p:cNvPr id="4" name="Содержимое 3" descr="DSC_0553.JPG"/>
          <p:cNvPicPr>
            <a:picLocks noGrp="1" noChangeAspect="1"/>
          </p:cNvPicPr>
          <p:nvPr>
            <p:ph idx="4294967295"/>
          </p:nvPr>
        </p:nvPicPr>
        <p:blipFill>
          <a:blip r:embed="rId2" cstate="screen"/>
          <a:stretch>
            <a:fillRect/>
          </a:stretch>
        </p:blipFill>
        <p:spPr>
          <a:xfrm rot="20689356">
            <a:off x="451223" y="2052247"/>
            <a:ext cx="4057523" cy="2896333"/>
          </a:xfrm>
        </p:spPr>
      </p:pic>
      <p:pic>
        <p:nvPicPr>
          <p:cNvPr id="5" name="Рисунок 4" descr="DSC_055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587629">
            <a:off x="4058138" y="2442664"/>
            <a:ext cx="4647226" cy="347662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«Ваза для цветов» </a:t>
            </a:r>
            <a:br>
              <a:rPr lang="ru-RU" dirty="0" smtClean="0"/>
            </a:br>
            <a:r>
              <a:rPr lang="ru-RU" dirty="0" smtClean="0"/>
              <a:t>                          </a:t>
            </a:r>
            <a:r>
              <a:rPr lang="ru-RU" sz="2700" dirty="0" smtClean="0"/>
              <a:t>(пластиковая бутылка, диск).</a:t>
            </a:r>
            <a:endParaRPr lang="ru-RU" sz="2700" dirty="0"/>
          </a:p>
        </p:txBody>
      </p:sp>
      <p:pic>
        <p:nvPicPr>
          <p:cNvPr id="4" name="Содержимое 3" descr="79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 rot="4356790">
            <a:off x="-145870" y="2521778"/>
            <a:ext cx="4490194" cy="2993462"/>
          </a:xfrm>
        </p:spPr>
      </p:pic>
      <p:pic>
        <p:nvPicPr>
          <p:cNvPr id="5" name="Рисунок 4" descr="8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844274">
            <a:off x="4201017" y="2434125"/>
            <a:ext cx="4893471" cy="326231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«Подсолнухи» </a:t>
            </a:r>
            <a:br>
              <a:rPr lang="ru-RU" dirty="0" smtClean="0"/>
            </a:br>
            <a:r>
              <a:rPr lang="ru-RU" sz="2400" dirty="0" smtClean="0"/>
              <a:t>(пластиковые бутылки)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pic>
        <p:nvPicPr>
          <p:cNvPr id="4" name="Содержимое 3" descr="DSC_0740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 rot="5400000">
            <a:off x="2078797" y="2993245"/>
            <a:ext cx="4243518" cy="2829012"/>
          </a:xfrm>
        </p:spPr>
      </p:pic>
      <p:pic>
        <p:nvPicPr>
          <p:cNvPr id="5" name="Рисунок 4" descr="DSC_074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-365838" y="3723368"/>
            <a:ext cx="3480717" cy="2320478"/>
          </a:xfrm>
          <a:prstGeom prst="rect">
            <a:avLst/>
          </a:prstGeom>
        </p:spPr>
      </p:pic>
      <p:pic>
        <p:nvPicPr>
          <p:cNvPr id="7" name="Рисунок 6" descr="DSC_015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715008" y="2357430"/>
            <a:ext cx="3076064" cy="250030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785786" y="857250"/>
            <a:ext cx="7143800" cy="5268913"/>
          </a:xfrm>
        </p:spPr>
        <p:txBody>
          <a:bodyPr/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Детский сад – особое учреждение, практически это второй дом для его сотрудников и детей. А свой дом всегда хочется сделать уютным и теплым. Нехватка материальных средств на приобретение различного оборудования, игр способствует развитию творчества воспитателей.</a:t>
            </a:r>
          </a:p>
        </p:txBody>
      </p:sp>
      <p:pic>
        <p:nvPicPr>
          <p:cNvPr id="9" name="Рисунок 8" descr="Copy of DSC_017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357554" y="3286124"/>
            <a:ext cx="4714876" cy="31432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«Осень»</a:t>
            </a:r>
            <a:br>
              <a:rPr lang="ru-RU" dirty="0" smtClean="0"/>
            </a:br>
            <a:r>
              <a:rPr lang="ru-RU" dirty="0" smtClean="0"/>
              <a:t>                                    </a:t>
            </a:r>
            <a:r>
              <a:rPr lang="ru-RU" sz="2700" dirty="0" smtClean="0"/>
              <a:t>(</a:t>
            </a:r>
            <a:r>
              <a:rPr lang="ru-RU" sz="2700" dirty="0" smtClean="0"/>
              <a:t>пластиковые бутылки).</a:t>
            </a:r>
            <a:endParaRPr lang="ru-RU" sz="2700" dirty="0"/>
          </a:p>
        </p:txBody>
      </p:sp>
      <p:pic>
        <p:nvPicPr>
          <p:cNvPr id="7" name="Содержимое 6" descr="DSC_1065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 rot="5400000">
            <a:off x="-654881" y="2440775"/>
            <a:ext cx="4786346" cy="3190897"/>
          </a:xfrm>
        </p:spPr>
      </p:pic>
      <p:pic>
        <p:nvPicPr>
          <p:cNvPr id="5" name="Рисунок 4" descr="DSC_035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5000636" y="2643174"/>
            <a:ext cx="4929173" cy="3071802"/>
          </a:xfrm>
          <a:prstGeom prst="rect">
            <a:avLst/>
          </a:prstGeom>
        </p:spPr>
      </p:pic>
      <p:pic>
        <p:nvPicPr>
          <p:cNvPr id="8" name="Рисунок 7" descr="DSC_0117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500430" y="2786058"/>
            <a:ext cx="2354076" cy="307181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«Зима»</a:t>
            </a:r>
            <a:br>
              <a:rPr lang="ru-RU" dirty="0" smtClean="0"/>
            </a:br>
            <a:r>
              <a:rPr lang="ru-RU" dirty="0" smtClean="0"/>
              <a:t>                           </a:t>
            </a:r>
            <a:r>
              <a:rPr lang="ru-RU" sz="2700" dirty="0" smtClean="0"/>
              <a:t>(пластиковые бутылки).</a:t>
            </a:r>
            <a:endParaRPr lang="ru-RU" sz="2700" dirty="0"/>
          </a:p>
        </p:txBody>
      </p:sp>
      <p:pic>
        <p:nvPicPr>
          <p:cNvPr id="4" name="Содержимое 3" descr="DSC_0564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 rot="4389028">
            <a:off x="-59256" y="1594432"/>
            <a:ext cx="4884003" cy="3500080"/>
          </a:xfrm>
        </p:spPr>
      </p:pic>
      <p:pic>
        <p:nvPicPr>
          <p:cNvPr id="5" name="Рисунок 4" descr="DSC_056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962389">
            <a:off x="4411320" y="2522884"/>
            <a:ext cx="4464979" cy="297665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dirty="0" smtClean="0"/>
              <a:t>«Весенняя фантазия»</a:t>
            </a:r>
            <a:br>
              <a:rPr lang="ru-RU" dirty="0" smtClean="0"/>
            </a:br>
            <a:r>
              <a:rPr lang="ru-RU" sz="2400" dirty="0" smtClean="0"/>
              <a:t>                         (</a:t>
            </a:r>
            <a:r>
              <a:rPr lang="ru-RU" sz="2200" dirty="0" smtClean="0"/>
              <a:t>пластиковые бутылки и не только).</a:t>
            </a:r>
            <a:endParaRPr lang="ru-RU" sz="2200" dirty="0"/>
          </a:p>
        </p:txBody>
      </p:sp>
      <p:pic>
        <p:nvPicPr>
          <p:cNvPr id="7" name="Содержимое 6" descr="DSC_0743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 rot="21426374">
            <a:off x="325564" y="1123605"/>
            <a:ext cx="2853886" cy="4413236"/>
          </a:xfrm>
        </p:spPr>
      </p:pic>
      <p:pic>
        <p:nvPicPr>
          <p:cNvPr id="6" name="Рисунок 5" descr="DSC_090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572132" y="1357298"/>
            <a:ext cx="2786082" cy="4179123"/>
          </a:xfrm>
          <a:prstGeom prst="rect">
            <a:avLst/>
          </a:prstGeom>
        </p:spPr>
      </p:pic>
      <p:pic>
        <p:nvPicPr>
          <p:cNvPr id="8" name="Рисунок 7" descr="DSC_0916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5400000">
            <a:off x="2873864" y="4127004"/>
            <a:ext cx="2902141" cy="1934761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pPr algn="ctr"/>
            <a:r>
              <a:rPr lang="ru-RU" dirty="0" smtClean="0"/>
              <a:t>«Лето»</a:t>
            </a:r>
            <a:endParaRPr lang="ru-RU" dirty="0"/>
          </a:p>
        </p:txBody>
      </p:sp>
      <p:pic>
        <p:nvPicPr>
          <p:cNvPr id="4" name="Содержимое 3" descr="Copy of DSC_0318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 rot="5400000">
            <a:off x="-781878" y="1924830"/>
            <a:ext cx="5548331" cy="3698887"/>
          </a:xfrm>
        </p:spPr>
      </p:pic>
      <p:pic>
        <p:nvPicPr>
          <p:cNvPr id="5" name="Рисунок 4" descr="DSC_030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4962725">
            <a:off x="3595560" y="3020200"/>
            <a:ext cx="2846979" cy="1897986"/>
          </a:xfrm>
          <a:prstGeom prst="rect">
            <a:avLst/>
          </a:prstGeom>
        </p:spPr>
      </p:pic>
      <p:pic>
        <p:nvPicPr>
          <p:cNvPr id="7" name="Рисунок 6" descr="DSC_0307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5932794">
            <a:off x="5401163" y="978683"/>
            <a:ext cx="2593147" cy="1728765"/>
          </a:xfrm>
          <a:prstGeom prst="rect">
            <a:avLst/>
          </a:prstGeom>
        </p:spPr>
      </p:pic>
      <p:pic>
        <p:nvPicPr>
          <p:cNvPr id="6" name="Рисунок 5" descr="DSC_0446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6187632">
            <a:off x="5503027" y="3500906"/>
            <a:ext cx="3428992" cy="228599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_011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6063979">
            <a:off x="5453885" y="1323179"/>
            <a:ext cx="3395956" cy="2263970"/>
          </a:xfrm>
          <a:prstGeom prst="rect">
            <a:avLst/>
          </a:prstGeom>
        </p:spPr>
      </p:pic>
      <p:pic>
        <p:nvPicPr>
          <p:cNvPr id="6" name="Рисунок 5" descr="DSC_014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4715765">
            <a:off x="-356434" y="1495739"/>
            <a:ext cx="4791726" cy="3194484"/>
          </a:xfrm>
          <a:prstGeom prst="rect">
            <a:avLst/>
          </a:prstGeom>
        </p:spPr>
      </p:pic>
      <p:pic>
        <p:nvPicPr>
          <p:cNvPr id="7" name="Рисунок 6" descr="DSC_0116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857620" y="4003304"/>
            <a:ext cx="4500562" cy="2338517"/>
          </a:xfrm>
          <a:prstGeom prst="rect">
            <a:avLst/>
          </a:prstGeom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71570"/>
          </a:xfrm>
        </p:spPr>
        <p:txBody>
          <a:bodyPr/>
          <a:lstStyle/>
          <a:p>
            <a:pPr algn="ctr"/>
            <a:r>
              <a:rPr lang="ru-RU" dirty="0" smtClean="0"/>
              <a:t>«Маятники»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Пособия из бросового материала…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 Бросовый материал – это всё то, что можно было без жалости выкинуть, а можно использовать, дав волю безграничной детской фантазии» О.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Шлосс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мусо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3071810"/>
            <a:ext cx="4762500" cy="33623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/>
              <a:t>     Светофоры</a:t>
            </a:r>
            <a:endParaRPr lang="ru-RU" dirty="0"/>
          </a:p>
        </p:txBody>
      </p:sp>
      <p:pic>
        <p:nvPicPr>
          <p:cNvPr id="4" name="Содержимое 3" descr="DSC_0461.JPG"/>
          <p:cNvPicPr>
            <a:picLocks noGrp="1" noChangeAspect="1"/>
          </p:cNvPicPr>
          <p:nvPr>
            <p:ph idx="4294967295"/>
          </p:nvPr>
        </p:nvPicPr>
        <p:blipFill>
          <a:blip r:embed="rId2" cstate="screen"/>
          <a:stretch>
            <a:fillRect/>
          </a:stretch>
        </p:blipFill>
        <p:spPr>
          <a:xfrm>
            <a:off x="4500562" y="4643446"/>
            <a:ext cx="2965450" cy="1978025"/>
          </a:xfrm>
        </p:spPr>
      </p:pic>
      <p:pic>
        <p:nvPicPr>
          <p:cNvPr id="5" name="Рисунок 4" descr="DSC_046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-303644" y="3161107"/>
            <a:ext cx="3964809" cy="2643206"/>
          </a:xfrm>
          <a:prstGeom prst="rect">
            <a:avLst/>
          </a:prstGeom>
        </p:spPr>
      </p:pic>
      <p:pic>
        <p:nvPicPr>
          <p:cNvPr id="6" name="Рисунок 5" descr="DSC_046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5400000">
            <a:off x="5357818" y="1428736"/>
            <a:ext cx="3429024" cy="2286016"/>
          </a:xfrm>
          <a:prstGeom prst="rect">
            <a:avLst/>
          </a:prstGeom>
        </p:spPr>
      </p:pic>
      <p:pic>
        <p:nvPicPr>
          <p:cNvPr id="7" name="Рисунок 6" descr="DSC_0985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5400000">
            <a:off x="2521537" y="1050307"/>
            <a:ext cx="3730217" cy="248681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42852"/>
            <a:ext cx="8229600" cy="18573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smtClean="0"/>
              <a:t>Чудо - крышки»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DSC_0163.JPG"/>
          <p:cNvPicPr>
            <a:picLocks noGrp="1" noChangeAspect="1"/>
          </p:cNvPicPr>
          <p:nvPr>
            <p:ph idx="4294967295"/>
          </p:nvPr>
        </p:nvPicPr>
        <p:blipFill>
          <a:blip r:embed="rId2" cstate="screen"/>
          <a:stretch>
            <a:fillRect/>
          </a:stretch>
        </p:blipFill>
        <p:spPr>
          <a:xfrm>
            <a:off x="1071538" y="1357298"/>
            <a:ext cx="6788150" cy="471487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«Чудо - крышки»</a:t>
            </a:r>
            <a:endParaRPr lang="ru-RU" dirty="0"/>
          </a:p>
        </p:txBody>
      </p:sp>
      <p:pic>
        <p:nvPicPr>
          <p:cNvPr id="4" name="Содержимое 3" descr="DSC_0479.JPG"/>
          <p:cNvPicPr>
            <a:picLocks noGrp="1" noChangeAspect="1"/>
          </p:cNvPicPr>
          <p:nvPr>
            <p:ph idx="4294967295"/>
          </p:nvPr>
        </p:nvPicPr>
        <p:blipFill>
          <a:blip r:embed="rId2" cstate="screen"/>
          <a:stretch>
            <a:fillRect/>
          </a:stretch>
        </p:blipFill>
        <p:spPr>
          <a:xfrm>
            <a:off x="357158" y="1500174"/>
            <a:ext cx="5824538" cy="3883025"/>
          </a:xfrm>
        </p:spPr>
      </p:pic>
      <p:pic>
        <p:nvPicPr>
          <p:cNvPr id="5" name="Рисунок 4" descr="DSC_025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857762">
            <a:off x="4799159" y="2881435"/>
            <a:ext cx="4998457" cy="239200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868346"/>
          </a:xfrm>
        </p:spPr>
        <p:txBody>
          <a:bodyPr/>
          <a:lstStyle/>
          <a:p>
            <a:pPr algn="ctr"/>
            <a:r>
              <a:rPr lang="ru-RU" dirty="0" smtClean="0"/>
              <a:t>«Чудо - крышки»</a:t>
            </a:r>
            <a:endParaRPr lang="ru-RU" dirty="0"/>
          </a:p>
        </p:txBody>
      </p:sp>
      <p:pic>
        <p:nvPicPr>
          <p:cNvPr id="4" name="Содержимое 3" descr="DSC_0482.JPG"/>
          <p:cNvPicPr>
            <a:picLocks noGrp="1" noChangeAspect="1"/>
          </p:cNvPicPr>
          <p:nvPr>
            <p:ph idx="4294967295"/>
          </p:nvPr>
        </p:nvPicPr>
        <p:blipFill>
          <a:blip r:embed="rId2" cstate="screen"/>
          <a:stretch>
            <a:fillRect/>
          </a:stretch>
        </p:blipFill>
        <p:spPr>
          <a:xfrm>
            <a:off x="3000364" y="2000240"/>
            <a:ext cx="5680075" cy="4286250"/>
          </a:xfrm>
        </p:spPr>
      </p:pic>
      <p:pic>
        <p:nvPicPr>
          <p:cNvPr id="5" name="Рисунок 4" descr="DSC_025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4827599">
            <a:off x="-160275" y="2125293"/>
            <a:ext cx="4236670" cy="282444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_046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4282" y="3262310"/>
            <a:ext cx="5072098" cy="33813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796908"/>
          </a:xfrm>
        </p:spPr>
        <p:txBody>
          <a:bodyPr/>
          <a:lstStyle/>
          <a:p>
            <a:pPr algn="ctr"/>
            <a:r>
              <a:rPr lang="ru-RU" dirty="0" smtClean="0"/>
              <a:t>«Волшебные мешочки»</a:t>
            </a:r>
            <a:endParaRPr lang="ru-RU" dirty="0"/>
          </a:p>
        </p:txBody>
      </p:sp>
      <p:pic>
        <p:nvPicPr>
          <p:cNvPr id="4" name="Содержимое 3" descr="DSC_0131 (3).JPG"/>
          <p:cNvPicPr>
            <a:picLocks noGrp="1" noChangeAspect="1"/>
          </p:cNvPicPr>
          <p:nvPr>
            <p:ph idx="4294967295"/>
          </p:nvPr>
        </p:nvPicPr>
        <p:blipFill>
          <a:blip r:embed="rId3" cstate="screen"/>
          <a:stretch>
            <a:fillRect/>
          </a:stretch>
        </p:blipFill>
        <p:spPr>
          <a:xfrm>
            <a:off x="4286248" y="1071546"/>
            <a:ext cx="4152900" cy="27686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65403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«Весёлые мячики»</a:t>
            </a:r>
            <a:endParaRPr lang="ru-RU" dirty="0"/>
          </a:p>
        </p:txBody>
      </p:sp>
      <p:pic>
        <p:nvPicPr>
          <p:cNvPr id="9" name="Содержимое 8" descr="DSC_0167.JPG"/>
          <p:cNvPicPr>
            <a:picLocks noGrp="1" noChangeAspect="1"/>
          </p:cNvPicPr>
          <p:nvPr>
            <p:ph idx="4294967295"/>
          </p:nvPr>
        </p:nvPicPr>
        <p:blipFill>
          <a:blip r:embed="rId2" cstate="screen"/>
          <a:stretch>
            <a:fillRect/>
          </a:stretch>
        </p:blipFill>
        <p:spPr>
          <a:xfrm>
            <a:off x="428596" y="4143380"/>
            <a:ext cx="3751263" cy="2501900"/>
          </a:xfrm>
        </p:spPr>
      </p:pic>
      <p:pic>
        <p:nvPicPr>
          <p:cNvPr id="5" name="Рисунок 4" descr="DSC_022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286248" y="3500438"/>
            <a:ext cx="3893339" cy="2595560"/>
          </a:xfrm>
          <a:prstGeom prst="rect">
            <a:avLst/>
          </a:prstGeom>
        </p:spPr>
      </p:pic>
      <p:pic>
        <p:nvPicPr>
          <p:cNvPr id="6" name="Рисунок 5" descr="DSC_048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929190" y="928670"/>
            <a:ext cx="3714744" cy="2476496"/>
          </a:xfrm>
          <a:prstGeom prst="rect">
            <a:avLst/>
          </a:prstGeom>
        </p:spPr>
      </p:pic>
      <p:pic>
        <p:nvPicPr>
          <p:cNvPr id="7" name="Рисунок 6" descr="DSC_0487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57158" y="928670"/>
            <a:ext cx="4143372" cy="276224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243</TotalTime>
  <Words>178</Words>
  <Application>Microsoft Office PowerPoint</Application>
  <PresentationFormat>Экран (4:3)</PresentationFormat>
  <Paragraphs>32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Эркер</vt:lpstr>
      <vt:lpstr>Мои пособия, находки, идеи…</vt:lpstr>
      <vt:lpstr>Слайд 2</vt:lpstr>
      <vt:lpstr>Пособия из бросового материала…</vt:lpstr>
      <vt:lpstr>     Светофоры</vt:lpstr>
      <vt:lpstr>                     «Чудо - крышки»  </vt:lpstr>
      <vt:lpstr>«Чудо - крышки»</vt:lpstr>
      <vt:lpstr>«Чудо - крышки»</vt:lpstr>
      <vt:lpstr>«Волшебные мешочки»</vt:lpstr>
      <vt:lpstr>«Весёлые мячики»</vt:lpstr>
      <vt:lpstr>«Ловкие ручки»</vt:lpstr>
      <vt:lpstr>«Черепашки»</vt:lpstr>
      <vt:lpstr>«Дорожка здоровья»</vt:lpstr>
      <vt:lpstr>«Озорные ёжики»</vt:lpstr>
      <vt:lpstr>«Горшочки, прищепки и колечки».</vt:lpstr>
      <vt:lpstr>Контейнеры для хранения:</vt:lpstr>
      <vt:lpstr>Поделки из киндер – сюрпризов:</vt:lpstr>
      <vt:lpstr>Поделки из киндер - сюрпризов: «Тюльпанчики»</vt:lpstr>
      <vt:lpstr>«Ваза для цветов»                            (пластиковая бутылка, диск).</vt:lpstr>
      <vt:lpstr>«Подсолнухи»  (пластиковые бутылки).</vt:lpstr>
      <vt:lpstr>«Осень»                                     (пластиковые бутылки).</vt:lpstr>
      <vt:lpstr>«Зима»                            (пластиковые бутылки).</vt:lpstr>
      <vt:lpstr>«Весенняя фантазия»                          (пластиковые бутылки и не только).</vt:lpstr>
      <vt:lpstr>«Лето»</vt:lpstr>
      <vt:lpstr>«Маятники»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Пособия своими руками.</dc:title>
  <dc:creator>Vzroslyy</dc:creator>
  <cp:lastModifiedBy>Vzroslyy</cp:lastModifiedBy>
  <cp:revision>26</cp:revision>
  <dcterms:created xsi:type="dcterms:W3CDTF">2015-03-25T18:26:47Z</dcterms:created>
  <dcterms:modified xsi:type="dcterms:W3CDTF">2015-06-02T08:09:36Z</dcterms:modified>
</cp:coreProperties>
</file>