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AB1284-87C5-4A0C-9D57-4CF53CE18A36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864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п.г.т</a:t>
            </a: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Петра Дубрава муниципального района Волжский Самарской области структурное подразделение «Детский сад»</a:t>
            </a:r>
          </a:p>
        </p:txBody>
      </p:sp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3000375" y="5357813"/>
            <a:ext cx="58324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  <a:b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Ерхова Марина Васильевна,</a:t>
            </a:r>
          </a:p>
          <a:p>
            <a:pPr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педагог</a:t>
            </a:r>
            <a:endParaRPr lang="es-ES" sz="1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45" y="1196752"/>
            <a:ext cx="798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Домашние животные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0" y="2348829"/>
            <a:ext cx="5401056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21" y="692696"/>
            <a:ext cx="7405228" cy="55539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latin typeface="Times New Roman"/>
                <a:ea typeface="Times New Roman"/>
              </a:rPr>
              <a:t>Любит рыбку и сметану,</a:t>
            </a:r>
          </a:p>
          <a:p>
            <a:pPr>
              <a:spcAft>
                <a:spcPts val="0"/>
              </a:spcAft>
            </a:pPr>
            <a:r>
              <a:rPr lang="ru-RU" sz="3600" b="1" i="1" dirty="0">
                <a:latin typeface="Times New Roman"/>
                <a:ea typeface="Times New Roman"/>
              </a:rPr>
              <a:t>И поёт так сладко "мяу",</a:t>
            </a:r>
          </a:p>
          <a:p>
            <a:pPr>
              <a:spcAft>
                <a:spcPts val="0"/>
              </a:spcAft>
            </a:pPr>
            <a:r>
              <a:rPr lang="ru-RU" sz="3600" b="1" i="1" dirty="0">
                <a:latin typeface="Times New Roman"/>
                <a:ea typeface="Times New Roman"/>
              </a:rPr>
              <a:t>И мурлычет у окошка,</a:t>
            </a:r>
          </a:p>
          <a:p>
            <a:r>
              <a:rPr lang="ru-RU" sz="3600" b="1" i="1" dirty="0">
                <a:latin typeface="Times New Roman"/>
                <a:ea typeface="Times New Roman"/>
              </a:rPr>
              <a:t>Кто же это дети? 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9282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3" y="587683"/>
            <a:ext cx="4032449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t="5455" b="32929"/>
          <a:stretch/>
        </p:blipFill>
        <p:spPr>
          <a:xfrm>
            <a:off x="5508104" y="620688"/>
            <a:ext cx="3467347" cy="307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8" t="3800" r="13485" b="62627"/>
          <a:stretch/>
        </p:blipFill>
        <p:spPr>
          <a:xfrm>
            <a:off x="3059831" y="3436582"/>
            <a:ext cx="3088163" cy="342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1157" y="0"/>
            <a:ext cx="44454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«Чья голова?»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9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24518"/>
            <a:ext cx="2921811" cy="2191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" y="82600"/>
            <a:ext cx="2952328" cy="3766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51716"/>
            <a:ext cx="3567040" cy="340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3853"/>
            <a:ext cx="3577580" cy="31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875" y="2462"/>
            <a:ext cx="8242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«Назови детенышей»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5792"/>
            <a:ext cx="8784976" cy="56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614" y="0"/>
            <a:ext cx="7072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«Назови ласково»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r="11737"/>
          <a:stretch/>
        </p:blipFill>
        <p:spPr>
          <a:xfrm>
            <a:off x="6228184" y="1049079"/>
            <a:ext cx="2386457" cy="239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71" y="3573016"/>
            <a:ext cx="3009270" cy="2960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5789" b="4733"/>
          <a:stretch/>
        </p:blipFill>
        <p:spPr>
          <a:xfrm>
            <a:off x="467544" y="3948963"/>
            <a:ext cx="3456384" cy="256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47" y="2494763"/>
            <a:ext cx="2929508" cy="2558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1" y="1060925"/>
            <a:ext cx="3024336" cy="288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88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10046" r="4324" b="10278"/>
          <a:stretch/>
        </p:blipFill>
        <p:spPr>
          <a:xfrm>
            <a:off x="323529" y="332656"/>
            <a:ext cx="856895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80728"/>
            <a:ext cx="4497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МОЛОДЦЫ!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r="3919" b="7335"/>
          <a:stretch/>
        </p:blipFill>
        <p:spPr>
          <a:xfrm>
            <a:off x="3097946" y="2276872"/>
            <a:ext cx="3061855" cy="422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5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</TotalTime>
  <Words>66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12</cp:revision>
  <dcterms:created xsi:type="dcterms:W3CDTF">2015-05-17T16:04:10Z</dcterms:created>
  <dcterms:modified xsi:type="dcterms:W3CDTF">2015-05-18T10:51:09Z</dcterms:modified>
</cp:coreProperties>
</file>