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1284-87C5-4A0C-9D57-4CF53CE18A36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31EE-0CF9-4CE0-AE84-9FB0C122BA0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1284-87C5-4A0C-9D57-4CF53CE18A36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31EE-0CF9-4CE0-AE84-9FB0C122BA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1284-87C5-4A0C-9D57-4CF53CE18A36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31EE-0CF9-4CE0-AE84-9FB0C122BA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1284-87C5-4A0C-9D57-4CF53CE18A36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31EE-0CF9-4CE0-AE84-9FB0C122BA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1284-87C5-4A0C-9D57-4CF53CE18A36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31EE-0CF9-4CE0-AE84-9FB0C122BA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1284-87C5-4A0C-9D57-4CF53CE18A36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31EE-0CF9-4CE0-AE84-9FB0C122BA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1284-87C5-4A0C-9D57-4CF53CE18A36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31EE-0CF9-4CE0-AE84-9FB0C122BA0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1284-87C5-4A0C-9D57-4CF53CE18A36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31EE-0CF9-4CE0-AE84-9FB0C122BA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1284-87C5-4A0C-9D57-4CF53CE18A36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31EE-0CF9-4CE0-AE84-9FB0C122BA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1284-87C5-4A0C-9D57-4CF53CE18A36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31EE-0CF9-4CE0-AE84-9FB0C122BA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1284-87C5-4A0C-9D57-4CF53CE18A36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31EE-0CF9-4CE0-AE84-9FB0C122BA0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8AB1284-87C5-4A0C-9D57-4CF53CE18A36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29A31EE-0CF9-4CE0-AE84-9FB0C122BA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50" y="142875"/>
            <a:ext cx="8643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Самарской области средняя общеобразовательная школа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п.г.т</a:t>
            </a:r>
            <a:r>
              <a:rPr lang="ru-RU" alt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Петра Дубрава муниципального района Волжский Самарской области структурное подразделение «Детский сад»</a:t>
            </a:r>
          </a:p>
        </p:txBody>
      </p:sp>
      <p:sp>
        <p:nvSpPr>
          <p:cNvPr id="5" name="Rectangle 150"/>
          <p:cNvSpPr txBox="1">
            <a:spLocks noChangeArrowheads="1"/>
          </p:cNvSpPr>
          <p:nvPr/>
        </p:nvSpPr>
        <p:spPr bwMode="auto">
          <a:xfrm>
            <a:off x="3000375" y="5357813"/>
            <a:ext cx="583247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sz="1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подготовила:</a:t>
            </a:r>
            <a:br>
              <a:rPr lang="ru-RU" sz="1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Ерхова Марина Васильевна,</a:t>
            </a:r>
          </a:p>
          <a:p>
            <a:pPr>
              <a:defRPr/>
            </a:pPr>
            <a:r>
              <a:rPr lang="ru-RU" sz="1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педагог</a:t>
            </a:r>
            <a:endParaRPr lang="es-ES" sz="14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9362" y="1552887"/>
            <a:ext cx="86068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«КТО </a:t>
            </a:r>
            <a:r>
              <a:rPr lang="ru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-ТО В ГОСТИ К НАМ 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ИДЕТ»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r="19448"/>
          <a:stretch/>
        </p:blipFill>
        <p:spPr>
          <a:xfrm>
            <a:off x="971600" y="2605781"/>
            <a:ext cx="3517451" cy="3867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410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r="19448"/>
          <a:stretch/>
        </p:blipFill>
        <p:spPr>
          <a:xfrm>
            <a:off x="1691680" y="404664"/>
            <a:ext cx="5544615" cy="6095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64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0591"/>
            <a:ext cx="7250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«Какие снежинки»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3" r="15273"/>
          <a:stretch/>
        </p:blipFill>
        <p:spPr>
          <a:xfrm>
            <a:off x="611560" y="3497435"/>
            <a:ext cx="3110078" cy="3358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573015"/>
            <a:ext cx="3456384" cy="3143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898" y="764704"/>
            <a:ext cx="3725310" cy="2808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507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136904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316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t="14829" r="9697" b="8694"/>
          <a:stretch/>
        </p:blipFill>
        <p:spPr>
          <a:xfrm>
            <a:off x="251521" y="332656"/>
            <a:ext cx="4680520" cy="3129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257" y="3446481"/>
            <a:ext cx="4526727" cy="3296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430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9851" y="25121"/>
            <a:ext cx="6824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«Скажи ласково»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50" y="4077072"/>
            <a:ext cx="3571485" cy="2578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0" r="12352"/>
          <a:stretch/>
        </p:blipFill>
        <p:spPr>
          <a:xfrm>
            <a:off x="4860032" y="3705962"/>
            <a:ext cx="4056111" cy="2949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9" b="6516"/>
          <a:stretch/>
        </p:blipFill>
        <p:spPr>
          <a:xfrm>
            <a:off x="4572002" y="882270"/>
            <a:ext cx="4344141" cy="2823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82270"/>
            <a:ext cx="3994513" cy="3101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45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980728"/>
            <a:ext cx="44974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МОЛОДЦЫ!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911" y="2160057"/>
            <a:ext cx="3985274" cy="369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2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161</TotalTime>
  <Words>48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17</cp:revision>
  <dcterms:created xsi:type="dcterms:W3CDTF">2015-05-17T16:04:10Z</dcterms:created>
  <dcterms:modified xsi:type="dcterms:W3CDTF">2015-05-19T20:07:01Z</dcterms:modified>
</cp:coreProperties>
</file>