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F96CF-21EA-4506-8B7C-350AEC134728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1397-E926-4BA5-AB96-9D2FD25E9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viewer.yandex.ru/r.xml?sk=7c773b3f51ea63124ae559424975f6ce&amp;url=http://www.google.com/url?q=http://fiction.eksmo.ru/&amp;sa=D&amp;sntz=1&amp;usg=AFQjCNFldZEPWWhxTuuqJva8NYyOxnP8o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viewer.yandex.ru/r.xml?sk=7c773b3f51ea63124ae559424975f6ce&amp;url=http://www.google.com/url?q=http://fiction.eksmo.ru/&amp;sa=D&amp;sntz=1&amp;usg=AFQjCNFldZEPWWhxTuuqJva8NYyOxnP8oQ" TargetMode="External"/><Relationship Id="rId2" Type="http://schemas.openxmlformats.org/officeDocument/2006/relationships/hyperlink" Target="https://docviewer.yandex.ru/r.xml?sk=7c773b3f51ea63124ae559424975f6ce&amp;url=http://www.google.com/url?q=http://svyaznoy.ru/&amp;sa=D&amp;sntz=1&amp;usg=AFQjCNHxsZyKkUh1OPiIUkXYEaiRndBrw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viewer.yandex.ru/r.xml?sk=7c773b3f51ea63124ae559424975f6ce&amp;url=http://www.google.com/url?q=http://docdoc.ru/&amp;sa=D&amp;sntz=1&amp;usg=AFQjCNHH6JGbX8xdlUNGTdFCDIBqKNCFM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558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b="1" dirty="0" smtClean="0">
                <a:latin typeface="Aardvark" pitchFamily="34" charset="0"/>
              </a:rPr>
              <a:t>Сказки </a:t>
            </a:r>
            <a:br>
              <a:rPr lang="ru-RU" b="1" dirty="0" smtClean="0">
                <a:latin typeface="Aardvark" pitchFamily="34" charset="0"/>
              </a:rPr>
            </a:br>
            <a:r>
              <a:rPr lang="ru-RU" b="1" dirty="0" smtClean="0">
                <a:latin typeface="Aardvark" pitchFamily="34" charset="0"/>
              </a:rPr>
              <a:t>            Г.Х.Андерсена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b="1" dirty="0">
              <a:latin typeface="Aardvar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3 этап: Подведение итогов</a:t>
            </a:r>
            <a:endParaRPr lang="ru-RU" sz="4200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Продукт проекта: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 выставка поделок по сказкам Г.Х.Андерсена;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 театральная постановка к сказке «Принцесса на горошине» Г.Х.Андерсена.</a:t>
            </a:r>
          </a:p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Результаты проекта: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 углубление знаний ребенка о сказках, написанных Г.Х.Андерсеном;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 укрепление заинтересованности в самостоятельном чтении сказок и совместном с родителями чтении;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 развитие творческих способностей, заинтересованности в творческой деятельности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  <a:latin typeface="Aardvark" pitchFamily="34" charset="0"/>
              </a:rPr>
              <a:t>ПАСПОРТ  ПРОЕКТА</a:t>
            </a:r>
            <a:endParaRPr lang="ru-RU" b="1" dirty="0">
              <a:solidFill>
                <a:srgbClr val="002060"/>
              </a:solidFill>
              <a:latin typeface="Aardvar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Авторы проекта: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Азимова Р.О., Архипова Е.В., Булавина О.В., Серова О.А.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средняя общеобразовательная школа с углубленным изучением английского языка №1411 города Москвы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Тип проекта</a:t>
            </a:r>
            <a:r>
              <a:rPr lang="ru-RU" dirty="0" smtClean="0"/>
              <a:t>: творческий.</a:t>
            </a:r>
          </a:p>
          <a:p>
            <a:r>
              <a:rPr lang="ru-RU" b="1" dirty="0" smtClean="0"/>
              <a:t>Вид проекта</a:t>
            </a:r>
            <a:r>
              <a:rPr lang="ru-RU" dirty="0" smtClean="0"/>
              <a:t>: краткосрочный   (2-13 февраля)</a:t>
            </a:r>
          </a:p>
          <a:p>
            <a:r>
              <a:rPr lang="ru-RU" b="1" dirty="0" smtClean="0"/>
              <a:t>Участники проекта</a:t>
            </a:r>
            <a:r>
              <a:rPr lang="ru-RU" dirty="0" smtClean="0"/>
              <a:t>: дети подготовительной  группы, воспитатели, специалисты, родители.</a:t>
            </a:r>
          </a:p>
          <a:p>
            <a:r>
              <a:rPr lang="ru-RU" b="1" dirty="0" smtClean="0"/>
              <a:t>Проблема</a:t>
            </a:r>
            <a:r>
              <a:rPr lang="ru-RU" dirty="0" smtClean="0"/>
              <a:t>: Снижение интереса к произведениям  </a:t>
            </a:r>
            <a:r>
              <a:rPr lang="ru-RU" dirty="0" smtClean="0">
                <a:hlinkClick r:id="rId2"/>
              </a:rPr>
              <a:t>художественной литературы</a:t>
            </a:r>
            <a:r>
              <a:rPr lang="ru-RU" dirty="0" smtClean="0"/>
              <a:t> у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6186502" cy="484030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Актуальность.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  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современном мире компьютеров, множества игр, информационных технологий, которые развиваются в таком темпе, что практически не оставляют возможности угнаться за ними, очень сложно найти ребенка, который променяет все блага цивилизации на бумажного друга – книгу.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Очень важно приучать ребенка к книгам с раннего детства: читать на ночь, давать книги в руки, чтобы они могли их потрогать, чтобы кроха видела, что это интересно, ярко, красочно.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6975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Сформировать интерес детей к книге, как мотив подготовки к чтению. Заложить в детские души зерна волшебного мира книг, пробудить интерес общения с книгой через сказки Г.Х.Андерсена.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1. Создать условия для  эстетически подобранной развивающей среды (создание библиотеки, подбор иллюстративного материала).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    2. Обогатить и активизировать словарный запас детей, развить  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  <a:hlinkClick r:id="rId2"/>
              </a:rPr>
              <a:t>связную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речь, ее выразительность;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    3. Подготовить детей к восприятию того, что книга – это источник знаний,      пробуждать в них умственную деятельность и логическое мышление;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     4.Через 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  <a:hlinkClick r:id="rId3"/>
              </a:rPr>
              <a:t>художественную литературу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и их иллюстрации воспитывать высокие нравственные качества, милосердие, справедливость, внимание друг к другу, дать представление об этических нормах;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     5.Учить детей правильному и бережному обращению с книгой;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     6.Увеличить степень участия родителей в развитии речи, формировании книжной культуры детей.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428604"/>
            <a:ext cx="5686436" cy="6143668"/>
          </a:xfrm>
        </p:spPr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ru-RU" sz="4000" b="1" dirty="0" smtClean="0"/>
              <a:t>Обоснование проблемы</a:t>
            </a:r>
            <a:r>
              <a:rPr lang="ru-RU" sz="4000" dirty="0" smtClean="0"/>
              <a:t>: </a:t>
            </a:r>
          </a:p>
          <a:p>
            <a:pPr algn="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Одной из отличительных черт любого человека является его речь. Когда человек начинает говорить, мы сразу понимаем, что этот человек собой представляет, кто его воспитывал, какого рода слова  и словосочетания есть в его языке. Анализируя все это, нам сразу становится ясно, какие книги составляют библиотеку конкретного человека или же, наоборот, у него отсутствуют вообще какие-либо книги</a:t>
            </a:r>
          </a:p>
          <a:p>
            <a:pPr algn="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- чтение перестало удовлетворять детскую потребность в фантазировании, виртуальные миры, которые раньше придумывали писатели, в большом количестве поставляет телевидение и Интернет;</a:t>
            </a:r>
          </a:p>
          <a:p>
            <a:pPr algn="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- главной причиной нелюбви к книгам 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психологи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 называют незаинтересованность родителей;</a:t>
            </a:r>
          </a:p>
          <a:p>
            <a:pPr algn="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- чтобы  ребенок полюбил книги, в доме обязательно должна быть библиотека.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4786314" cy="64293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Содержание проекта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провести занятия познавательного цикла по ознакомлению с творчеством писателя;</a:t>
            </a:r>
          </a:p>
          <a:p>
            <a:r>
              <a:rPr lang="ru-RU" dirty="0" smtClean="0"/>
              <a:t>-организовать творческую деятельность детей: рисование, рассматривание иллюстраций, наблюдение, заучивание стихов и т.д.</a:t>
            </a:r>
          </a:p>
          <a:p>
            <a:r>
              <a:rPr lang="ru-RU" dirty="0" smtClean="0"/>
              <a:t>-привлечь детей и родителей к сбору материала ( книг) для оформления выставки: «Сказки Г.Х.Андерсена»;</a:t>
            </a:r>
          </a:p>
          <a:p>
            <a:r>
              <a:rPr lang="ru-RU" dirty="0" smtClean="0"/>
              <a:t>-показ мультфильма  «</a:t>
            </a:r>
            <a:r>
              <a:rPr lang="ru-RU" dirty="0" err="1" smtClean="0"/>
              <a:t>Дюймовочка</a:t>
            </a:r>
            <a:r>
              <a:rPr lang="ru-RU" dirty="0" smtClean="0"/>
              <a:t>» детям  детского сада</a:t>
            </a:r>
          </a:p>
          <a:p>
            <a:r>
              <a:rPr lang="ru-RU" dirty="0" smtClean="0"/>
              <a:t>- показ театрализованной постановки «Принцесса на горошине» для начальной школы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1этап: Подготовительный 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- подготовить методический и дидактический материал;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провести  занятия,  разработать  сценарий к сказке «Принцесса на горошине» 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 - довести до родителей информацию о воспитании интереса у детей к книгам и их чтению;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  -  организовать просмотр мультфильмов;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    - организовать совместную деятельность родителей и детей по сказкам Г.Х.Андерсена.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14874" y="0"/>
            <a:ext cx="2971792" cy="97438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2этап: Практический</a:t>
            </a:r>
            <a:endParaRPr lang="ru-RU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1.    Тематические беседы.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-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Беседа «Датский сказочник Г.Х.Андерсен»      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 - Чтение и обсуждение сказок Г. Х. Андерсена: «Гадкий утенок», «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Дюймовочка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».                                                                                                                                 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- Викторина к сказкам Г.Х.Андерсена.          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 -  Заучивание стихов, загадок, пословиц и поговорок о книге, предложенных педагогами.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 -  Участие в  конкурсе чтецов.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 - Просмотр презентации по сказкам.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 -  Консультация для родителей «Возродим традиции семейного чтения.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 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2.   Изобразительная деятельность детей: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- Раскрашивание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Дюймовочки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по цифрам.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 - Аппликация к сказке «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Дюймовочка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 - Изготовление объемной композиции к сказке «Гадкий утенок».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3.Игровая деятельность детей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- Исполнение сюжетно-ролевых игр  "Семья",  "Театр", "Библиотека".</a:t>
            </a:r>
          </a:p>
          <a:p>
            <a:pPr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- "Инсценировка сказок" Г.Х.Андерсена.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        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  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4.Развивающая среда: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-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Организация выставки книг.</a:t>
            </a:r>
          </a:p>
          <a:p>
            <a:pPr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 - Деятельность родителей: 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  участие во всех мероприятиях, организуемых в группе;</a:t>
            </a:r>
          </a:p>
          <a:p>
            <a:pPr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 оказание помощи в пополнении групповой библиотеки;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     оказание помощи в изготовлении костюмов к сказке «Принцесса на горошине».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207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    Сказки              Г.Х.Андерсена </vt:lpstr>
      <vt:lpstr> ПАСПОРТ  ПРОЕКТА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Сказки              Г.Х.Андерсена </dc:title>
  <dc:creator>user</dc:creator>
  <cp:lastModifiedBy>user</cp:lastModifiedBy>
  <cp:revision>4</cp:revision>
  <dcterms:created xsi:type="dcterms:W3CDTF">2015-05-16T14:43:56Z</dcterms:created>
  <dcterms:modified xsi:type="dcterms:W3CDTF">2015-05-31T18:49:43Z</dcterms:modified>
</cp:coreProperties>
</file>