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A3EC73-64B8-4C2E-8792-1C3621BC49CB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7A6746-2BAE-4DA5-B73F-61D51504E9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познавательной деятельности детей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005064"/>
            <a:ext cx="6400800" cy="14732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МБДОУ детского сада 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Кравченко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 Константиновна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8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Tm="9000">
        <p14:reveal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32048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умений ребёнка взаимодействовать с исследуемыми объектами в «лабораторных» условиях как средствами познания окружающего мира.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развитие мыслительных процессов; развитие мыслительных операций; освоение методов познания; развитие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связей и отношений.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 информация об объектах и явлениях, предметах;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Мотив: познавательные потребности, познавательный интерес, в основе которых лежит ориентировочный рефлекс «Что это?», «Что такое?».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Средства: язык, речь, поисковые действия.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Формы: элементарно – поисковая деятельность, опыты, эксперименты.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 постепенное усложнение, организация условий для самостоятельной и учебной деятельности, использование проблемных ситуаций.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опыт самостоятельной деятельности, исследовательские работы, новые знания и умения, составляющие целый спектр психических новообразований.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экспериментирования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4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центра: развитие первичных естественнонаучных представлений, наблюдательности, активности, мыслительных операций(анализ, сравнение,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бобщение, классификация, наблюдение); Формирование умений комплексно обследовать предмет.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уголке экспериментирования «Мини – лаборатория» имеется оборудование: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 – помощники: увеличительные стёкла, весы, песочные часы, компас, магниты, водяной градусник.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водой: - разнообразные сосуды из различных материалов (пластмасса, стекло, металл) разного объёма и формы; лейки, сита.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материал: камешки, глина, песок, ракушки, перья, шишки, семена, желуди. Оборудование для игр с песком.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«Плавает – тонет» - бросовый  материал: проволока, куски кожи, меха,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ткани, куски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пластмассы, дерева, железа, скрепки, болты, пробки.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Коллекция бумаги: обычная, картон, наждачная, копировальная.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мерки – пипетки, мерные ложечки, резиновые груши, стаканчики.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со стеклом: калейдоскопы, фонарики, зеркальца, цветные стёкла.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воздухом: султанчики, мыльные пузыри, трубочки, пакеты, шарики.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центра экспериментальной деятельности: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0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204864"/>
            <a:ext cx="8352928" cy="39212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толкай соседа во время работы.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посмотри, потом повтори.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Убирай всё на место.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проводится под наблюдением взрослых.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вещества эксперимента брать только ложечкой.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трогать грязными руками глаза.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брать руки в рот.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безопасной деятельности( при использовании различных материалов) разработаны ПРАВИЛА РАБОТЫ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8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352927" cy="38884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Педагог: оказывает целенаправленное влияние, видит, оценивает; Корректирует, обогащает  и развивает систему отношений ребёнка к миру; Создаёт здоровый психологический климат в группе; Формирует нравственную атмосферу; Использует сотрудничество как идеальный случай взаимоотношений, предполагающий взаимопомощь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взаимоподдержку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Руководствуется гуманным подходом к процессу воспитания; Применяет личностно – ориентированную направленность в отношениях;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профессиональная позиция характеризуется следующими принципами: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признания уникальности личности, жизни и здоровья каждого ребёнка.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опоры на общечеловеческие ценности, современную философию образования.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комплексного системного воздействия на здоровье, воспитание и развитие ребёнка.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личностно – ориентированного подхода.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сотрудничества.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воспитателя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9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21744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повышать познавательную активность детей в процессе экспериментальной деятельности.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Формы: экспериментирование. Наблюдения, игры, моделирование, экскурсии.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деятельность: дидактические игры «Отгадай загадку», «Что сначала, что потом», «Найди пару»,  «Узнай предмет», «Узнай на ощупь», «Кто что считал».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 – ролевые игры: «Лаборатория», «Отважные пожарные все вместе тушат дом», «Нам приборы помогают, жизнь они нам облегчают», «Экскурсия на выставку».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Продуктивные виды деятельности: рисование «Деревянные игрушки», «Игрушки из пластмассы и металла», «Какие резиновые предметы есть у нас».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 «Что из чего сделано», «Посуда». Аппликация «Клоун с воздушными шарами».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 деятельность: развитие речи  - ситуативный разговор, беседа «Научные развлечения с простыми вещами», «Мои любимые игрушки», «Из чего они сделаны?», «Откуда к нам бумага пришла» и т. д.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деятельность : подвижные игры «Найди себе пару», «У ребят порядок»;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и научно – популярной  литературы.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исследовательская деятельность : эксперименты и опыты «Что может бумажная гармошка», «Как падает лист бумаги», «Как отличить вареное яйцо от сырого», «Проверка на прочность», «Тонет – не тонет», «Пузырьки из ничего».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мультфильмов «Уроки тётушки Совы: предметы вокруг нас»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работы: взаимодействия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4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3" cy="38492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педагогическое просвещение и приобщение к совместной экспериментальной деятельности с детьми.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 анкетирование «Если ребёнок лезет везде, опыты ставит на суше , в воде…», «Как вы считаете, нужно ругать? Или свободу познанию дать?»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«Организация детского экспериментирования в домашних условиях».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сюжетно – ролевого центра «Лаборатория».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работ «Я – любознательный».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«роль семьи в развитии интереса ребёнка к опытно – экспериментальной деятельности».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предложены родителям памятки и буклеты: «Экспериментирование с водой», «Экспериментирование с воздухом», «Простые эксперименты с детьми дома».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 – передвижка «7 домашних опытов дома»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4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1"/>
            <a:ext cx="7812856" cy="3240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повышать педагогическую компетентность в данном направлении, поиск путей реализации задач.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Формы: организация развивающей среды, консультации – практикумы, создание банка диагностического и развивающего инструментария (игры – эксперименты, литература, упражнения)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для педагогов «Связь детского экспериментирования с другими видами деятельности», «Развитие познавательной активности дошкольников посредством эксперимента»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педагогами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38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8208912" cy="2697749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с детьми в данном направлении.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Разнообразить методы и приёмы обучения с учётом индивидуальных особенностей детей.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предметно – развивающую среду.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над повышением своего профессионального и творческого уровня.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родителей воспитанников к активному созданию единого образовательного пространства детства.</a:t>
            </a:r>
          </a:p>
          <a:p>
            <a:pPr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будущем планирую: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8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А.И.Иванова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«Экологические наблюдения и эксперименты в детском саду»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Л.Н.Прохорова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 Организация экспериментальной деятельности дошкольников»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В.В.Москаленко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Н.И.Крылова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«Опытно-экспериментальная деятельность»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Н.А.Рыжова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«Маленький исследователь в детском саду»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О.В.Дыбина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«Неизведанное рядом: занимательные опыты и эксперименты для дошкольников»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7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0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«Всё, что усваивается человеком впоследствии, никогда не имеет той глубины, какой отличается всё усвоенное в детские годы»</a:t>
            </a:r>
          </a:p>
          <a:p>
            <a:pPr marL="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41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2592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 – природный исследователь окружающего мира. Мир открывается ребёнку через опыт его личных ощущений, действий, переживаний. Благодаря этому он познаёт мир, в который пришёл он изучать всё как может и чем может – глазами, руками, языком, носом. Он радуется даже самому маленькому открытию.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 больше ребёнок видел, слышал, и переживал, тем большим количеством элементов действительности он располагает в своём опыте, тем значительнее и продуктивнее при других равных условиях будет его творческая, исследовательская деятельность», - писал классик отечественной психологической науки Лев Семёнович Выготский.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34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450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познавательной активности у детей дошкольного возраста в процессе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экспериментирования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интерес к экспериментированию.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исследовать свойства и качества материалов.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мыслительные операции, стимулировать познавательную активность, любознательность.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умения и навыки детей.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сотрудничать, проявлять инициативу, самостоятельность и творчество.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2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3"/>
            <a:ext cx="8712968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очень любят экспериментировать. Исследования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Н.Н.Поддьякова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подтверждают, что экспериментирование претендует на роль ведущей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период дошкольного детства, основу которого составляет познавательное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ориентирование;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ребёнка в новых впечатлениях лежит в основе возникновения и развития неистощимой исследовательской деятельности, направленной на познание окружающего мира. Чем разнообразнее и интереснее поисковая деятельность, тем больше новой информации получает ребёнок, тем быстрее и полноценнее он развивается.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1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здоровье, эмоциональном благополучии и  всестороннем развитии каждого ребёнка;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группе атмосферы гуманного и доброжелательного отношения ко всем воспитанникам, что позволит растить их общественными, добрыми, любознательными, инициативными, стремящимися к самостоятельности и творчеству.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использование разнообразных видов деятельности;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использования образовательного материала, позволяет развивать творчество в соответствии с интересами и наклонностями каждого ребёнка;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результатам детского творчества;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развития ребёнка в процессе воспитания и обучения;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целей первостепенное значение имеют: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2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345069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должен быть непродолжителен по времени.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учитывать то, что дошкольникам трудно работать без речевого сопровождения.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учитывать также индивидуальные различия детей ( темп работы, утомляемость).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учитывать право ребёнка на ошибку и применять адекватные способы вовлечения детей в работу, особенно тех, у которых ещё не сформировались навыки.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детьми нужно стараться не проводить чёткой границы между обыденной жизнью и обучением, потому что ЭКСПЕРИМЕНТЫ – ЭТО НЕ САМОЦЕЛЬ, А СПОСОБ ОЗНАКОМЛЕНИЯ С МИРОМ,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также учитывать возрастные особенности детей.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детского экспериментирования в ДОУ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34506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формированию интегративных качеств: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Любознательный, активный, эмоционально – отзывчивый;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Овладевший средствами общения и способами взаимодействия со взрослыми и сверстниками;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Способный решать интеллектуальные и личностные задачи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имеющий первичные представления о себе, мире и природе;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Предпосылками учебной деятельности;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интеграцию образовательных областей: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Познание, коммуникация, чтение художественной литературы, ФЭМП, социализация, безопасность, здоровье, труд, художественное творчество.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интерес ребёнка к окружающему миру, активность, инициативу и самостоятельность в его познании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практической 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метода экспериментирования: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7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выделяет и ставит проблему, которую необходимо разрешить;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возможные решения;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 эти возможные решения, исходя из данных;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выводы в соответствии с результатами проверки;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 выводы к новым данным;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обобщения;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детского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12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291</TotalTime>
  <Words>1628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Осуществление познавательной деятельности детей  средней группы посредством экспериментирования</vt:lpstr>
      <vt:lpstr>Презентация PowerPoint</vt:lpstr>
      <vt:lpstr>Актуальность темы:</vt:lpstr>
      <vt:lpstr>Цели работы:</vt:lpstr>
      <vt:lpstr>Презентация PowerPoint</vt:lpstr>
      <vt:lpstr>Для достижения целей первостепенное значение имеют:</vt:lpstr>
      <vt:lpstr>Особенности организации детского экспериментирования в ДОУ</vt:lpstr>
      <vt:lpstr>Достоинства метода экспериментирования:</vt:lpstr>
      <vt:lpstr>Последовательность детского экспериментирования</vt:lpstr>
      <vt:lpstr>Структура экспериментирования</vt:lpstr>
      <vt:lpstr>Содержание центра экспериментальной деятельности:</vt:lpstr>
      <vt:lpstr>Для безопасной деятельности( при использовании различных материалов) разработаны ПРАВИЛА РАБОТЫ:</vt:lpstr>
      <vt:lpstr>Роль воспитателя</vt:lpstr>
      <vt:lpstr>Направления работы: взаимодействия с детьми</vt:lpstr>
      <vt:lpstr>Взаимодействие с родителями </vt:lpstr>
      <vt:lpstr>Взаимодействия с педагогами</vt:lpstr>
      <vt:lpstr>В будущем планирую:</vt:lpstr>
      <vt:lpstr>Список литературы:</vt:lpstr>
      <vt:lpstr>Презентация PowerPoint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Осуществление познавательной деятельности детей средней группы посредством экспериментирования</dc:title>
  <dc:creator>Unattended</dc:creator>
  <cp:lastModifiedBy>Unattended</cp:lastModifiedBy>
  <cp:revision>24</cp:revision>
  <dcterms:created xsi:type="dcterms:W3CDTF">2015-05-31T14:33:27Z</dcterms:created>
  <dcterms:modified xsi:type="dcterms:W3CDTF">2015-06-01T12:22:45Z</dcterms:modified>
</cp:coreProperties>
</file>