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0DC1-19F8-4609-AA86-B56D5F85AD9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AAF0-8DAC-4FDA-B2A5-6D34E577E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79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0DC1-19F8-4609-AA86-B56D5F85AD9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AAF0-8DAC-4FDA-B2A5-6D34E577E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43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0DC1-19F8-4609-AA86-B56D5F85AD9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AAF0-8DAC-4FDA-B2A5-6D34E577E8D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8786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0DC1-19F8-4609-AA86-B56D5F85AD9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AAF0-8DAC-4FDA-B2A5-6D34E577E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003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0DC1-19F8-4609-AA86-B56D5F85AD9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AAF0-8DAC-4FDA-B2A5-6D34E577E8D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4343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0DC1-19F8-4609-AA86-B56D5F85AD9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AAF0-8DAC-4FDA-B2A5-6D34E577E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487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0DC1-19F8-4609-AA86-B56D5F85AD9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AAF0-8DAC-4FDA-B2A5-6D34E577E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37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0DC1-19F8-4609-AA86-B56D5F85AD9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AAF0-8DAC-4FDA-B2A5-6D34E577E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10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0DC1-19F8-4609-AA86-B56D5F85AD9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AAF0-8DAC-4FDA-B2A5-6D34E577E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29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0DC1-19F8-4609-AA86-B56D5F85AD9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AAF0-8DAC-4FDA-B2A5-6D34E577E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15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0DC1-19F8-4609-AA86-B56D5F85AD9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AAF0-8DAC-4FDA-B2A5-6D34E577E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75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0DC1-19F8-4609-AA86-B56D5F85AD9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AAF0-8DAC-4FDA-B2A5-6D34E577E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4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0DC1-19F8-4609-AA86-B56D5F85AD9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AAF0-8DAC-4FDA-B2A5-6D34E577E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4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0DC1-19F8-4609-AA86-B56D5F85AD9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AAF0-8DAC-4FDA-B2A5-6D34E577E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78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0DC1-19F8-4609-AA86-B56D5F85AD9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AAF0-8DAC-4FDA-B2A5-6D34E577E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88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0DC1-19F8-4609-AA86-B56D5F85AD9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3AAF0-8DAC-4FDA-B2A5-6D34E577E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06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10DC1-19F8-4609-AA86-B56D5F85AD94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13AAF0-8DAC-4FDA-B2A5-6D34E577E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76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73488"/>
            <a:ext cx="8596668" cy="1352282"/>
          </a:xfrm>
        </p:spPr>
        <p:txBody>
          <a:bodyPr/>
          <a:lstStyle/>
          <a:p>
            <a:pPr algn="ctr"/>
            <a:r>
              <a:rPr lang="ru-RU" dirty="0" smtClean="0"/>
              <a:t>Моя семья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859763"/>
            <a:ext cx="5572125" cy="518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7465" y="5679583"/>
            <a:ext cx="3587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Презентацию подготовила Бедрина О. 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22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37"/>
    </mc:Choice>
    <mc:Fallback xmlns="">
      <p:transition spd="slow" advTm="933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708338"/>
            <a:ext cx="3959060" cy="4881093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Семья – это счастье, любовь и удача, </a:t>
            </a:r>
            <a:br>
              <a:rPr lang="ru-RU" sz="3200" dirty="0"/>
            </a:br>
            <a:r>
              <a:rPr lang="ru-RU" sz="3200" dirty="0"/>
              <a:t>Семья – это летом поездки на дачу. </a:t>
            </a:r>
            <a:br>
              <a:rPr lang="ru-RU" sz="3200" dirty="0"/>
            </a:br>
            <a:r>
              <a:rPr lang="ru-RU" sz="3200" dirty="0"/>
              <a:t>Семья – это праздник, семейные даты,</a:t>
            </a:r>
            <a:br>
              <a:rPr lang="ru-RU" sz="3200" dirty="0"/>
            </a:br>
            <a:r>
              <a:rPr lang="ru-RU" sz="3200" dirty="0"/>
              <a:t>Подарки, покупки, приятные траты. </a:t>
            </a:r>
          </a:p>
        </p:txBody>
      </p:sp>
      <p:pic>
        <p:nvPicPr>
          <p:cNvPr id="1026" name="Picture 2" descr="http://www.borispol.org.ua/_nw/26/7684531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2" y="812982"/>
            <a:ext cx="4589149" cy="418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87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34"/>
    </mc:Choice>
    <mc:Fallback xmlns="">
      <p:transition spd="slow" advTm="12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60913" y="1572892"/>
            <a:ext cx="4513262" cy="341059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3092" y="1572892"/>
            <a:ext cx="3854528" cy="4677269"/>
          </a:xfrm>
        </p:spPr>
        <p:txBody>
          <a:bodyPr/>
          <a:lstStyle/>
          <a:p>
            <a:pPr algn="ctr"/>
            <a:r>
              <a:rPr lang="ru-RU" sz="3200" dirty="0"/>
              <a:t>Мама нас ласкает</a:t>
            </a:r>
            <a:r>
              <a:rPr lang="ru-RU" sz="3200" dirty="0" smtClean="0"/>
              <a:t>,</a:t>
            </a:r>
          </a:p>
          <a:p>
            <a:pPr algn="ctr"/>
            <a:r>
              <a:rPr lang="ru-RU" sz="3200" dirty="0" smtClean="0"/>
              <a:t>Солнце </a:t>
            </a:r>
            <a:r>
              <a:rPr lang="ru-RU" sz="3200" dirty="0"/>
              <a:t>согревает</a:t>
            </a:r>
            <a:r>
              <a:rPr lang="ru-RU" sz="3200" dirty="0" smtClean="0"/>
              <a:t>.</a:t>
            </a:r>
          </a:p>
          <a:p>
            <a:pPr algn="ctr"/>
            <a:r>
              <a:rPr lang="ru-RU" sz="3200" dirty="0" smtClean="0"/>
              <a:t>Солнце</a:t>
            </a:r>
            <a:r>
              <a:rPr lang="ru-RU" sz="3200" dirty="0"/>
              <a:t>, как и мама, </a:t>
            </a:r>
            <a:endParaRPr lang="ru-RU" sz="3200" dirty="0" smtClean="0"/>
          </a:p>
          <a:p>
            <a:pPr algn="ctr"/>
            <a:r>
              <a:rPr lang="ru-RU" sz="3200" dirty="0" smtClean="0"/>
              <a:t>Лишь </a:t>
            </a:r>
            <a:r>
              <a:rPr lang="ru-RU" sz="3200" dirty="0"/>
              <a:t>одно бывает. </a:t>
            </a:r>
          </a:p>
          <a:p>
            <a:pPr algn="ctr"/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49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3"/>
    </mc:Choice>
    <mc:Fallback xmlns="">
      <p:transition spd="slow" advTm="6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38301" y="1326524"/>
            <a:ext cx="4263275" cy="403499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2032" y="1493949"/>
            <a:ext cx="3854528" cy="3429687"/>
          </a:xfrm>
        </p:spPr>
        <p:txBody>
          <a:bodyPr>
            <a:normAutofit fontScale="85000" lnSpcReduction="10000"/>
          </a:bodyPr>
          <a:lstStyle/>
          <a:p>
            <a:r>
              <a:rPr lang="ru-RU" sz="3800" dirty="0"/>
              <a:t>Папочка, родной мой</a:t>
            </a:r>
            <a:r>
              <a:rPr lang="ru-RU" sz="3800" dirty="0" smtClean="0"/>
              <a:t>,</a:t>
            </a:r>
          </a:p>
          <a:p>
            <a:r>
              <a:rPr lang="ru-RU" sz="3800" dirty="0" smtClean="0"/>
              <a:t>Я </a:t>
            </a:r>
            <a:r>
              <a:rPr lang="ru-RU" sz="3800" dirty="0"/>
              <a:t>так тебя люблю</a:t>
            </a:r>
            <a:r>
              <a:rPr lang="ru-RU" sz="3800" dirty="0" smtClean="0"/>
              <a:t>!</a:t>
            </a:r>
          </a:p>
          <a:p>
            <a:r>
              <a:rPr lang="ru-RU" sz="3800" dirty="0" smtClean="0"/>
              <a:t>Тебе </a:t>
            </a:r>
            <a:r>
              <a:rPr lang="ru-RU" sz="3800" dirty="0"/>
              <a:t>я самый </a:t>
            </a:r>
            <a:r>
              <a:rPr lang="ru-RU" sz="3800" dirty="0" smtClean="0"/>
              <a:t>лучший</a:t>
            </a:r>
          </a:p>
          <a:p>
            <a:r>
              <a:rPr lang="ru-RU" sz="3800" dirty="0" smtClean="0"/>
              <a:t>Рисунок </a:t>
            </a:r>
            <a:r>
              <a:rPr lang="ru-RU" sz="3800" dirty="0"/>
              <a:t>подарю. </a:t>
            </a:r>
          </a:p>
          <a:p>
            <a:endParaRPr lang="ru-RU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864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0"/>
    </mc:Choice>
    <mc:Fallback xmlns="">
      <p:transition spd="slow" advTm="9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1249251"/>
            <a:ext cx="3854528" cy="4112267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</a:rPr>
              <a:t>Для сестренки, как для мамы</a:t>
            </a:r>
            <a:br>
              <a:rPr lang="ru-RU" sz="3200" dirty="0">
                <a:solidFill>
                  <a:srgbClr val="000000"/>
                </a:solidFill>
              </a:rPr>
            </a:br>
            <a:r>
              <a:rPr lang="ru-RU" sz="3200" dirty="0">
                <a:solidFill>
                  <a:srgbClr val="000000"/>
                </a:solidFill>
              </a:rPr>
              <a:t>я нарисовал букет,</a:t>
            </a:r>
            <a:br>
              <a:rPr lang="ru-RU" sz="3200" dirty="0">
                <a:solidFill>
                  <a:srgbClr val="000000"/>
                </a:solidFill>
              </a:rPr>
            </a:br>
            <a:r>
              <a:rPr lang="ru-RU" sz="3200" dirty="0">
                <a:solidFill>
                  <a:srgbClr val="000000"/>
                </a:solidFill>
              </a:rPr>
              <a:t>ведь она же тоже дама,</a:t>
            </a:r>
            <a:br>
              <a:rPr lang="ru-RU" sz="3200" dirty="0">
                <a:solidFill>
                  <a:srgbClr val="000000"/>
                </a:solidFill>
              </a:rPr>
            </a:br>
            <a:r>
              <a:rPr lang="ru-RU" sz="3200" dirty="0">
                <a:solidFill>
                  <a:srgbClr val="000000"/>
                </a:solidFill>
              </a:rPr>
              <a:t>хоть пока ей мало лет!!!</a:t>
            </a:r>
            <a:endParaRPr lang="ru-RU" sz="3200" dirty="0"/>
          </a:p>
          <a:p>
            <a:endParaRPr lang="ru-RU" sz="3200" dirty="0"/>
          </a:p>
        </p:txBody>
      </p:sp>
      <p:pic>
        <p:nvPicPr>
          <p:cNvPr id="4098" name="Picture 2" descr="http://crosti.ru/patterns/00/02/54/91cd79523f/%D0%94%D0%B5%D1%82%D1%81%D0%BA%D0%B8%D0%B5%20%D0%BA%D0%B0%D1%80%D1%82%D0%B8%D0%BD%D0%BA%D0%B8%20%22%D0%94%D0%B5%D0%B2%D0%BE%D1%87%D0%BA%D0%B0%20%D1%81%20%D0%BA%D0%BE%D1%82%D0%B8%D0%BA%D0%BE%D0%BC%22-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98" y="514350"/>
            <a:ext cx="3917492" cy="552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14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3"/>
    </mc:Choice>
    <mc:Fallback xmlns="">
      <p:transition spd="slow" advTm="9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1043189"/>
            <a:ext cx="3854528" cy="431833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Вам сказать </a:t>
            </a:r>
            <a:r>
              <a:rPr lang="ru-RU" sz="3200" dirty="0"/>
              <a:t>хочу я вновь</a:t>
            </a:r>
            <a:br>
              <a:rPr lang="ru-RU" sz="3200" dirty="0"/>
            </a:br>
            <a:r>
              <a:rPr lang="ru-RU" sz="3200" dirty="0"/>
              <a:t>Брат - моя родная кровь!</a:t>
            </a:r>
            <a:br>
              <a:rPr lang="ru-RU" sz="3200" dirty="0"/>
            </a:br>
            <a:r>
              <a:rPr lang="ru-RU" sz="3200" dirty="0"/>
              <a:t>Пред народом и людьми</a:t>
            </a:r>
            <a:br>
              <a:rPr lang="ru-RU" sz="3200" dirty="0"/>
            </a:br>
            <a:r>
              <a:rPr lang="ru-RU" sz="3200" dirty="0"/>
              <a:t>Я и брат - мы не одни!</a:t>
            </a:r>
          </a:p>
        </p:txBody>
      </p:sp>
      <p:pic>
        <p:nvPicPr>
          <p:cNvPr id="5122" name="Picture 2" descr="&amp;Pcy;&amp;rcy;&amp;ocy;&amp;scy;&amp;mcy;&amp;ocy;&amp;tcy;&amp;rcy; &amp;icy;&amp;zcy;&amp;ocy;&amp;bcy;&amp;rcy;&amp;acy;&amp;zhcy;&amp;iecy;&amp;ncy;&amp;icy;&amp;yacy; 2080663 &amp;Scy;&amp;iecy;&amp;rcy;&amp;vcy;&amp;icy;&amp;scy; &amp;pcy;&amp;ucy;&amp;bcy;&amp;lcy;&amp;icy;&amp;kcy;&amp;acy;&amp;tscy;&amp;icy;&amp;icy; &amp;icy; &amp;khcy;&amp;rcy;&amp;acy;&amp;ncy;&amp;iecy;&amp;ncy;&amp;icy;&amp;yacy; &amp;icy;&amp;zcy;&amp;ocy;&amp;bcy;&amp;rcy;&amp;acy;&amp;zhcy;&amp;iecy;&amp;ncy;&amp;icy;&amp;jcy; : &amp;khcy;&amp;ocy;&amp;scy;&amp;tcy;&amp;icy;&amp;ncy;&amp;gcy; &amp;kcy;&amp;acy;&amp;rcy;&amp;tcy;&amp;icy;&amp;ncy;&amp;ocy;&amp;kcy; : &amp;rcy;&amp;acy;&amp;zcy;&amp;mcy;&amp;iecy;&amp;shchcy;&amp;iecy;&amp;ncy;&amp;icy;&amp;iecy; &amp;fcy;&amp;ocy;&amp;tcy;&amp;ocy;&amp;kcy; : &amp;mcy;&amp;iecy;&amp;scy;&amp;tcy;&amp;ocy; &amp;dcy;&amp;lcy;&amp;yacy; &amp;fcy;&amp;ocy;&amp;tcy;&amp;ocy;&amp;gcy;&amp;rcy;&amp;acy;&amp;fcy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855" y="862885"/>
            <a:ext cx="2833353" cy="467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486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94"/>
    </mc:Choice>
    <mc:Fallback xmlns="">
      <p:transition spd="slow" advTm="82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1378039"/>
            <a:ext cx="3854528" cy="398347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800" dirty="0"/>
              <a:t>Как хорошо кататься </a:t>
            </a:r>
            <a:endParaRPr lang="ru-RU" sz="3800" dirty="0" smtClean="0"/>
          </a:p>
          <a:p>
            <a:pPr algn="ctr"/>
            <a:r>
              <a:rPr lang="ru-RU" sz="3800" dirty="0" smtClean="0"/>
              <a:t>У </a:t>
            </a:r>
            <a:r>
              <a:rPr lang="ru-RU" sz="3800" dirty="0"/>
              <a:t>деда на руках! </a:t>
            </a:r>
            <a:endParaRPr lang="ru-RU" sz="3800" dirty="0" smtClean="0"/>
          </a:p>
          <a:p>
            <a:pPr algn="ctr"/>
            <a:r>
              <a:rPr lang="ru-RU" sz="3800" dirty="0" smtClean="0"/>
              <a:t>Так </a:t>
            </a:r>
            <a:r>
              <a:rPr lang="ru-RU" sz="3800" dirty="0"/>
              <a:t>высоко поднимет</a:t>
            </a:r>
            <a:r>
              <a:rPr lang="ru-RU" sz="3800" dirty="0" smtClean="0"/>
              <a:t>,</a:t>
            </a:r>
          </a:p>
          <a:p>
            <a:pPr algn="ctr"/>
            <a:r>
              <a:rPr lang="ru-RU" sz="3800" dirty="0" smtClean="0"/>
              <a:t> </a:t>
            </a:r>
            <a:r>
              <a:rPr lang="ru-RU" sz="3800" dirty="0"/>
              <a:t>Что говорю я: «Ах!». </a:t>
            </a:r>
          </a:p>
          <a:p>
            <a:pPr algn="ctr"/>
            <a:endParaRPr lang="ru-RU" dirty="0"/>
          </a:p>
        </p:txBody>
      </p:sp>
      <p:pic>
        <p:nvPicPr>
          <p:cNvPr id="2050" name="Picture 2" descr="http://sweet211.ru/images/news/25dcb8a7baf6043b683de1c5cdc16b95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631" y="1068945"/>
            <a:ext cx="3738127" cy="42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134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0"/>
    </mc:Choice>
    <mc:Fallback xmlns="">
      <p:transition spd="slow" advTm="6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4303" y="1326524"/>
            <a:ext cx="3854528" cy="400447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500" dirty="0" smtClean="0"/>
              <a:t>Я </a:t>
            </a:r>
            <a:r>
              <a:rPr lang="ru-RU" sz="3500" dirty="0"/>
              <a:t>бабуленьку родную</a:t>
            </a:r>
            <a:br>
              <a:rPr lang="ru-RU" sz="3500" dirty="0"/>
            </a:br>
            <a:r>
              <a:rPr lang="ru-RU" sz="3500" dirty="0"/>
              <a:t>Очень крепко поцелую,</a:t>
            </a:r>
            <a:br>
              <a:rPr lang="ru-RU" sz="3500" dirty="0"/>
            </a:br>
            <a:r>
              <a:rPr lang="ru-RU" sz="3500" dirty="0"/>
              <a:t>Ведь бабуленька моя</a:t>
            </a:r>
            <a:br>
              <a:rPr lang="ru-RU" sz="3500" dirty="0"/>
            </a:br>
            <a:r>
              <a:rPr lang="ru-RU" sz="3500" dirty="0"/>
              <a:t>Очень-очень добрая. </a:t>
            </a:r>
          </a:p>
          <a:p>
            <a:endParaRPr lang="ru-RU" dirty="0"/>
          </a:p>
        </p:txBody>
      </p:sp>
      <p:pic>
        <p:nvPicPr>
          <p:cNvPr id="3076" name="Picture 4" descr="http://www.playcast.ru/uploads/2011/11/16/286867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" b="4870"/>
          <a:stretch/>
        </p:blipFill>
        <p:spPr bwMode="auto">
          <a:xfrm>
            <a:off x="5125791" y="1008460"/>
            <a:ext cx="4277916" cy="435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765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6"/>
    </mc:Choice>
    <mc:Fallback xmlns="">
      <p:transition spd="slow" advTm="4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170</TotalTime>
  <Words>86</Words>
  <Application>Microsoft Office PowerPoint</Application>
  <PresentationFormat>Широкоэкранный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Грань</vt:lpstr>
      <vt:lpstr>Моя семья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семья</dc:title>
  <dc:creator>User</dc:creator>
  <cp:lastModifiedBy>User</cp:lastModifiedBy>
  <cp:revision>17</cp:revision>
  <dcterms:created xsi:type="dcterms:W3CDTF">2015-02-17T04:03:51Z</dcterms:created>
  <dcterms:modified xsi:type="dcterms:W3CDTF">2015-03-17T05:39:05Z</dcterms:modified>
</cp:coreProperties>
</file>